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7" r:id="rId5"/>
    <p:sldId id="286" r:id="rId6"/>
    <p:sldId id="260" r:id="rId7"/>
    <p:sldId id="290" r:id="rId8"/>
    <p:sldId id="261" r:id="rId9"/>
    <p:sldId id="262" r:id="rId10"/>
    <p:sldId id="292" r:id="rId11"/>
    <p:sldId id="297" r:id="rId12"/>
    <p:sldId id="296" r:id="rId13"/>
    <p:sldId id="288" r:id="rId14"/>
    <p:sldId id="263" r:id="rId15"/>
    <p:sldId id="298" r:id="rId16"/>
    <p:sldId id="299" r:id="rId17"/>
    <p:sldId id="300" r:id="rId18"/>
    <p:sldId id="264" r:id="rId19"/>
    <p:sldId id="294" r:id="rId20"/>
    <p:sldId id="295" r:id="rId21"/>
    <p:sldId id="289" r:id="rId22"/>
    <p:sldId id="301" r:id="rId23"/>
    <p:sldId id="279" r:id="rId24"/>
    <p:sldId id="280"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AFFFE"/>
    <a:srgbClr val="F7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929F9F4-4A8F-4326-A1B4-22849713DDAB}">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6357" autoAdjust="0"/>
  </p:normalViewPr>
  <p:slideViewPr>
    <p:cSldViewPr snapToGrid="0">
      <p:cViewPr varScale="1">
        <p:scale>
          <a:sx n="110" d="100"/>
          <a:sy n="110" d="100"/>
        </p:scale>
        <p:origin x="570" y="84"/>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6.xml"/><Relationship Id="rId3" Type="http://schemas.openxmlformats.org/officeDocument/2006/relationships/slide" Target="slides/slide3.xml"/><Relationship Id="rId7" Type="http://schemas.openxmlformats.org/officeDocument/2006/relationships/slide" Target="slides/slide10.xml"/><Relationship Id="rId12" Type="http://schemas.openxmlformats.org/officeDocument/2006/relationships/slide" Target="slides/slide15.xml"/><Relationship Id="rId17" Type="http://schemas.openxmlformats.org/officeDocument/2006/relationships/slide" Target="slides/slide21.xml"/><Relationship Id="rId2" Type="http://schemas.openxmlformats.org/officeDocument/2006/relationships/slide" Target="slides/slide2.xml"/><Relationship Id="rId16" Type="http://schemas.openxmlformats.org/officeDocument/2006/relationships/slide" Target="slides/slide2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4.xml"/><Relationship Id="rId5" Type="http://schemas.openxmlformats.org/officeDocument/2006/relationships/slide" Target="slides/slide5.xml"/><Relationship Id="rId15" Type="http://schemas.openxmlformats.org/officeDocument/2006/relationships/slide" Target="slides/slide19.xml"/><Relationship Id="rId10" Type="http://schemas.openxmlformats.org/officeDocument/2006/relationships/slide" Target="slides/slide13.xml"/><Relationship Id="rId4" Type="http://schemas.openxmlformats.org/officeDocument/2006/relationships/slide" Target="slides/slide4.xml"/><Relationship Id="rId9" Type="http://schemas.openxmlformats.org/officeDocument/2006/relationships/slide" Target="slides/slide12.xml"/><Relationship Id="rId14"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slide" Target="../slides/slide15.xml"/><Relationship Id="rId13" Type="http://schemas.openxmlformats.org/officeDocument/2006/relationships/image" Target="../media/image8.png"/><Relationship Id="rId18" Type="http://schemas.openxmlformats.org/officeDocument/2006/relationships/image" Target="../media/image13.svg"/><Relationship Id="rId26" Type="http://schemas.openxmlformats.org/officeDocument/2006/relationships/image" Target="../media/image21.svg"/><Relationship Id="rId3" Type="http://schemas.openxmlformats.org/officeDocument/2006/relationships/slide" Target="../slides/slide5.xml"/><Relationship Id="rId21" Type="http://schemas.openxmlformats.org/officeDocument/2006/relationships/image" Target="../media/image16.png"/><Relationship Id="rId7" Type="http://schemas.openxmlformats.org/officeDocument/2006/relationships/slide" Target="../slides/slide12.xml"/><Relationship Id="rId12" Type="http://schemas.openxmlformats.org/officeDocument/2006/relationships/slide" Target="../slides/slide20.xml"/><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slide" Target="../slides/slide4.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24.png"/><Relationship Id="rId1" Type="http://schemas.openxmlformats.org/officeDocument/2006/relationships/slide" Target="../slides/slide3.xml"/><Relationship Id="rId6" Type="http://schemas.openxmlformats.org/officeDocument/2006/relationships/slide" Target="../slides/slide10.xml"/><Relationship Id="rId11" Type="http://schemas.openxmlformats.org/officeDocument/2006/relationships/slide" Target="../slides/slide18.xml"/><Relationship Id="rId24" Type="http://schemas.openxmlformats.org/officeDocument/2006/relationships/image" Target="../media/image19.svg"/><Relationship Id="rId32" Type="http://schemas.openxmlformats.org/officeDocument/2006/relationships/image" Target="../media/image27.svg"/><Relationship Id="rId5" Type="http://schemas.openxmlformats.org/officeDocument/2006/relationships/slide" Target="../slides/slide7.xml"/><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svg"/><Relationship Id="rId10" Type="http://schemas.openxmlformats.org/officeDocument/2006/relationships/slide" Target="../slides/slide17.xml"/><Relationship Id="rId19" Type="http://schemas.openxmlformats.org/officeDocument/2006/relationships/image" Target="../media/image14.png"/><Relationship Id="rId31" Type="http://schemas.openxmlformats.org/officeDocument/2006/relationships/image" Target="../media/image26.png"/><Relationship Id="rId4" Type="http://schemas.openxmlformats.org/officeDocument/2006/relationships/slide" Target="../slides/slide6.xml"/><Relationship Id="rId9" Type="http://schemas.openxmlformats.org/officeDocument/2006/relationships/slide" Target="../slides/slide16.xml"/><Relationship Id="rId14" Type="http://schemas.openxmlformats.org/officeDocument/2006/relationships/image" Target="../media/image9.svg"/><Relationship Id="rId22" Type="http://schemas.openxmlformats.org/officeDocument/2006/relationships/image" Target="../media/image17.svg"/><Relationship Id="rId27" Type="http://schemas.openxmlformats.org/officeDocument/2006/relationships/image" Target="../media/image22.png"/><Relationship Id="rId30"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9.svg"/><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D13A8-4DD7-4642-BCB3-E00193C1E4A8}" type="doc">
      <dgm:prSet loTypeId="urn:microsoft.com/office/officeart/2005/8/layout/vList3" loCatId="list" qsTypeId="urn:microsoft.com/office/officeart/2005/8/quickstyle/simple2" qsCatId="simple" csTypeId="urn:microsoft.com/office/officeart/2005/8/colors/accent1_2" csCatId="accent1" phldr="1"/>
      <dgm:spPr/>
      <dgm:t>
        <a:bodyPr/>
        <a:lstStyle/>
        <a:p>
          <a:endParaRPr lang="es-MX"/>
        </a:p>
      </dgm:t>
    </dgm:pt>
    <dgm:pt modelId="{1AA8CD3E-DF53-457A-9019-156F72CA7913}">
      <dgm:prSet/>
      <dgm:spPr/>
      <dgm:t>
        <a:bodyPr/>
        <a:lstStyle/>
        <a:p>
          <a:r>
            <a:rPr lang="es-ES" dirty="0"/>
            <a:t>Definición</a:t>
          </a:r>
          <a:endParaRPr lang="es-MX"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4AF9BA4-08D0-4B5A-B4DB-069CE7BA9AA7}" type="parTrans" cxnId="{C4CECC8F-89B2-4400-A151-BD2E71C0BD62}">
      <dgm:prSet/>
      <dgm:spPr/>
      <dgm:t>
        <a:bodyPr/>
        <a:lstStyle/>
        <a:p>
          <a:endParaRPr lang="es-MX"/>
        </a:p>
      </dgm:t>
    </dgm:pt>
    <dgm:pt modelId="{49291A52-0233-4D78-9324-E39E983E3C55}" type="sibTrans" cxnId="{C4CECC8F-89B2-4400-A151-BD2E71C0BD62}">
      <dgm:prSet/>
      <dgm:spPr/>
      <dgm:t>
        <a:bodyPr/>
        <a:lstStyle/>
        <a:p>
          <a:endParaRPr lang="es-MX"/>
        </a:p>
      </dgm:t>
    </dgm:pt>
    <dgm:pt modelId="{7FC22CA6-84F1-4C62-AFEF-17B8958DC0D6}">
      <dgm:prSet/>
      <dgm:spPr/>
      <dgm:t>
        <a:bodyPr/>
        <a:lstStyle/>
        <a:p>
          <a:r>
            <a:rPr lang="es-MX" dirty="0"/>
            <a:t>Características principales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5FAF1BE-4B80-41A8-9184-4D20BFFFC06C}" type="parTrans" cxnId="{8F06F92B-417F-4CC3-9790-935C9250A246}">
      <dgm:prSet/>
      <dgm:spPr/>
      <dgm:t>
        <a:bodyPr/>
        <a:lstStyle/>
        <a:p>
          <a:endParaRPr lang="es-MX"/>
        </a:p>
      </dgm:t>
    </dgm:pt>
    <dgm:pt modelId="{902442A8-E24E-40C5-A3D2-77EA15A8D3A2}" type="sibTrans" cxnId="{8F06F92B-417F-4CC3-9790-935C9250A246}">
      <dgm:prSet/>
      <dgm:spPr/>
      <dgm:t>
        <a:bodyPr/>
        <a:lstStyle/>
        <a:p>
          <a:endParaRPr lang="es-MX"/>
        </a:p>
      </dgm:t>
    </dgm:pt>
    <dgm:pt modelId="{EEE5E0CF-D47D-43E8-A8F8-98071FCF2B6C}">
      <dgm:prSet/>
      <dgm:spPr/>
      <dgm:t>
        <a:bodyPr/>
        <a:lstStyle/>
        <a:p>
          <a:r>
            <a:rPr lang="es-MX" dirty="0"/>
            <a:t>Comparación SOM y RNA Feedforward</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B3BFB832-8EEA-4964-82DA-BE905B78FE4C}" type="parTrans" cxnId="{41F57463-55A0-4B1E-9572-6603F2DAFE92}">
      <dgm:prSet/>
      <dgm:spPr/>
      <dgm:t>
        <a:bodyPr/>
        <a:lstStyle/>
        <a:p>
          <a:endParaRPr lang="es-MX"/>
        </a:p>
      </dgm:t>
    </dgm:pt>
    <dgm:pt modelId="{0CBE4881-8D75-44BF-96AA-6138CA42B57D}" type="sibTrans" cxnId="{41F57463-55A0-4B1E-9572-6603F2DAFE92}">
      <dgm:prSet/>
      <dgm:spPr/>
      <dgm:t>
        <a:bodyPr/>
        <a:lstStyle/>
        <a:p>
          <a:endParaRPr lang="es-MX"/>
        </a:p>
      </dgm:t>
    </dgm:pt>
    <dgm:pt modelId="{3044B69E-F6D3-448A-8830-1772B7A0F2D0}">
      <dgm:prSet/>
      <dgm:spPr/>
      <dgm:t>
        <a:bodyPr/>
        <a:lstStyle/>
        <a:p>
          <a:r>
            <a:rPr lang="es-MX" dirty="0"/>
            <a:t>Ejemplo de una RNA SOM</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3B402057-F187-40C1-8F60-6F3BD1CC98E0}" type="parTrans" cxnId="{128F932C-AB8C-42D8-98BA-0EDAE380BA34}">
      <dgm:prSet/>
      <dgm:spPr/>
      <dgm:t>
        <a:bodyPr/>
        <a:lstStyle/>
        <a:p>
          <a:endParaRPr lang="es-MX"/>
        </a:p>
      </dgm:t>
    </dgm:pt>
    <dgm:pt modelId="{561AEE30-C518-42FA-94FE-2C3B928C0CA1}" type="sibTrans" cxnId="{128F932C-AB8C-42D8-98BA-0EDAE380BA34}">
      <dgm:prSet/>
      <dgm:spPr/>
      <dgm:t>
        <a:bodyPr/>
        <a:lstStyle/>
        <a:p>
          <a:endParaRPr lang="es-MX"/>
        </a:p>
      </dgm:t>
    </dgm:pt>
    <dgm:pt modelId="{12D54D59-BC77-4F53-872D-DEABC068A24C}">
      <dgm:prSet/>
      <dgm:spPr/>
      <dgm:t>
        <a:bodyPr/>
        <a:lstStyle/>
        <a:p>
          <a:r>
            <a:rPr lang="es-MX" dirty="0"/>
            <a:t>Normalización de los datos</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5A2E2198-605F-41C0-BEAD-EBF5868BAE3C}" type="parTrans" cxnId="{EA82C3E8-446A-4296-AC83-B6B634C98D04}">
      <dgm:prSet/>
      <dgm:spPr/>
      <dgm:t>
        <a:bodyPr/>
        <a:lstStyle/>
        <a:p>
          <a:endParaRPr lang="es-MX"/>
        </a:p>
      </dgm:t>
    </dgm:pt>
    <dgm:pt modelId="{C2D7EA8E-004A-446C-9966-DAA0B895632A}" type="sibTrans" cxnId="{EA82C3E8-446A-4296-AC83-B6B634C98D04}">
      <dgm:prSet/>
      <dgm:spPr/>
      <dgm:t>
        <a:bodyPr/>
        <a:lstStyle/>
        <a:p>
          <a:endParaRPr lang="es-MX"/>
        </a:p>
      </dgm:t>
    </dgm:pt>
    <dgm:pt modelId="{2D6145EF-4EFA-4235-A7B4-49B261D171CE}">
      <dgm:prSet/>
      <dgm:spPr/>
      <dgm:t>
        <a:bodyPr/>
        <a:lstStyle/>
        <a:p>
          <a:r>
            <a:rPr lang="es-MX" dirty="0"/>
            <a:t>BMU: Definición</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F5DF417F-D463-4D1F-BBFD-065C1EC6EBC0}" type="parTrans" cxnId="{E53C9CB1-88D1-40F4-95A4-04A5786AFF6A}">
      <dgm:prSet/>
      <dgm:spPr/>
      <dgm:t>
        <a:bodyPr/>
        <a:lstStyle/>
        <a:p>
          <a:endParaRPr lang="es-MX"/>
        </a:p>
      </dgm:t>
    </dgm:pt>
    <dgm:pt modelId="{A0968183-814D-4B05-80C4-CB1B19D70D3A}" type="sibTrans" cxnId="{E53C9CB1-88D1-40F4-95A4-04A5786AFF6A}">
      <dgm:prSet/>
      <dgm:spPr/>
      <dgm:t>
        <a:bodyPr/>
        <a:lstStyle/>
        <a:p>
          <a:endParaRPr lang="es-MX"/>
        </a:p>
      </dgm:t>
    </dgm:pt>
    <dgm:pt modelId="{5E5CD56D-FC1A-492E-BEC7-1377AA5C7645}">
      <dgm:prSet/>
      <dgm:spPr/>
      <dgm:t>
        <a:bodyPr/>
        <a:lstStyle/>
        <a:p>
          <a:r>
            <a:rPr lang="es-MX" dirty="0"/>
            <a:t>BMU: Calculo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442F7694-4387-404E-8A94-E8D791D5DA1F}" type="parTrans" cxnId="{9ED9FFF8-C0B8-48D8-96C8-FA1FDD930A59}">
      <dgm:prSet/>
      <dgm:spPr/>
      <dgm:t>
        <a:bodyPr/>
        <a:lstStyle/>
        <a:p>
          <a:endParaRPr lang="es-MX"/>
        </a:p>
      </dgm:t>
    </dgm:pt>
    <dgm:pt modelId="{EB86C37A-A86B-4117-9F67-06AE3A2EC7B6}" type="sibTrans" cxnId="{9ED9FFF8-C0B8-48D8-96C8-FA1FDD930A59}">
      <dgm:prSet/>
      <dgm:spPr/>
      <dgm:t>
        <a:bodyPr/>
        <a:lstStyle/>
        <a:p>
          <a:endParaRPr lang="es-MX"/>
        </a:p>
      </dgm:t>
    </dgm:pt>
    <dgm:pt modelId="{C8DB2243-FE24-4E63-BB81-5AAC8945FAA1}">
      <dgm:prSet/>
      <dgm:spPr/>
      <dgm:t>
        <a:bodyPr/>
        <a:lstStyle/>
        <a:p>
          <a:r>
            <a:rPr lang="es-MX" dirty="0"/>
            <a:t>Entrenamiento de una RNA SOM</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BA278CF9-CF9C-42D1-B0A5-4C4C240E4B32}" type="parTrans" cxnId="{F33433D4-BC49-4A23-92BE-C1C3C381C007}">
      <dgm:prSet/>
      <dgm:spPr/>
      <dgm:t>
        <a:bodyPr/>
        <a:lstStyle/>
        <a:p>
          <a:endParaRPr lang="es-MX"/>
        </a:p>
      </dgm:t>
    </dgm:pt>
    <dgm:pt modelId="{7BC09DF7-6F93-414A-ADD5-1482ED6BB951}" type="sibTrans" cxnId="{F33433D4-BC49-4A23-92BE-C1C3C381C007}">
      <dgm:prSet/>
      <dgm:spPr/>
      <dgm:t>
        <a:bodyPr/>
        <a:lstStyle/>
        <a:p>
          <a:endParaRPr lang="es-MX"/>
        </a:p>
      </dgm:t>
    </dgm:pt>
    <dgm:pt modelId="{BAC803A3-55E9-440E-87A1-0142A68B84C2}">
      <dgm:prSet/>
      <dgm:spPr/>
      <dgm:t>
        <a:bodyPr/>
        <a:lstStyle/>
        <a:p>
          <a:r>
            <a:rPr lang="es-MX" dirty="0"/>
            <a:t>Función de vecindad</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72604F9F-56CC-4D29-8577-B01D4BDB286E}" type="parTrans" cxnId="{874E3038-105D-47DA-9DD0-B4E5626C461F}">
      <dgm:prSet/>
      <dgm:spPr/>
      <dgm:t>
        <a:bodyPr/>
        <a:lstStyle/>
        <a:p>
          <a:endParaRPr lang="es-MX"/>
        </a:p>
      </dgm:t>
    </dgm:pt>
    <dgm:pt modelId="{47EC6AB6-9344-4234-B93A-9396961B357E}" type="sibTrans" cxnId="{874E3038-105D-47DA-9DD0-B4E5626C461F}">
      <dgm:prSet/>
      <dgm:spPr/>
      <dgm:t>
        <a:bodyPr/>
        <a:lstStyle/>
        <a:p>
          <a:endParaRPr lang="es-MX"/>
        </a:p>
      </dgm:t>
    </dgm:pt>
    <dgm:pt modelId="{11A4ED41-6A89-4077-97CD-DB0DFA4C7C72}">
      <dgm:prSet/>
      <dgm:spPr/>
      <dgm:t>
        <a:bodyPr/>
        <a:lstStyle/>
        <a:p>
          <a:r>
            <a:rPr lang="es-MX" dirty="0"/>
            <a:t>Tipos de funciones vecinales</a:t>
          </a:r>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FB29F67B-6669-4AD1-A17D-D47B31C0D767}" type="parTrans" cxnId="{322A4C61-CECD-4B75-BD91-C48BA6778C30}">
      <dgm:prSet/>
      <dgm:spPr/>
      <dgm:t>
        <a:bodyPr/>
        <a:lstStyle/>
        <a:p>
          <a:endParaRPr lang="es-MX"/>
        </a:p>
      </dgm:t>
    </dgm:pt>
    <dgm:pt modelId="{D73F3988-27BE-4310-B653-C040427DE6DC}" type="sibTrans" cxnId="{322A4C61-CECD-4B75-BD91-C48BA6778C30}">
      <dgm:prSet/>
      <dgm:spPr/>
      <dgm:t>
        <a:bodyPr/>
        <a:lstStyle/>
        <a:p>
          <a:endParaRPr lang="es-MX"/>
        </a:p>
      </dgm:t>
    </dgm:pt>
    <dgm:pt modelId="{0253545D-4F53-4A2F-98A7-4B34C1D809E5}">
      <dgm:prSet/>
      <dgm:spPr/>
      <dgm:t>
        <a:bodyPr/>
        <a:lstStyle/>
        <a:p>
          <a:r>
            <a:rPr lang="es-MX" dirty="0"/>
            <a:t>Calculo de error: SOM</a:t>
          </a:r>
        </a:p>
      </dgm:t>
      <dgm:extLst>
        <a:ext uri="{E40237B7-FDA0-4F09-8148-C483321AD2D9}">
          <dgm14:cNvPr xmlns:dgm14="http://schemas.microsoft.com/office/drawing/2010/diagram" id="0" name="">
            <a:hlinkClick xmlns:r="http://schemas.openxmlformats.org/officeDocument/2006/relationships" r:id="rId11" action="ppaction://hlinksldjump"/>
          </dgm14:cNvPr>
        </a:ext>
      </dgm:extLst>
    </dgm:pt>
    <dgm:pt modelId="{7BA9BB09-5244-4217-AF00-7B2AF86BFE7A}" type="parTrans" cxnId="{436A73E9-483E-4096-8D5D-F34AF369302A}">
      <dgm:prSet/>
      <dgm:spPr/>
      <dgm:t>
        <a:bodyPr/>
        <a:lstStyle/>
        <a:p>
          <a:endParaRPr lang="es-MX"/>
        </a:p>
      </dgm:t>
    </dgm:pt>
    <dgm:pt modelId="{1614DFB4-C281-4445-8040-6910A0C78C46}" type="sibTrans" cxnId="{436A73E9-483E-4096-8D5D-F34AF369302A}">
      <dgm:prSet/>
      <dgm:spPr/>
      <dgm:t>
        <a:bodyPr/>
        <a:lstStyle/>
        <a:p>
          <a:endParaRPr lang="es-MX"/>
        </a:p>
      </dgm:t>
    </dgm:pt>
    <dgm:pt modelId="{B13490B7-B187-498D-88D3-5B61E065A179}">
      <dgm:prSet/>
      <dgm:spPr/>
      <dgm:t>
        <a:bodyPr/>
        <a:lstStyle/>
        <a:p>
          <a:r>
            <a:rPr lang="es-MX"/>
            <a:t>Resumen</a:t>
          </a:r>
          <a:endParaRPr lang="es-MX" dirty="0"/>
        </a:p>
      </dgm:t>
      <dgm:extLst>
        <a:ext uri="{E40237B7-FDA0-4F09-8148-C483321AD2D9}">
          <dgm14:cNvPr xmlns:dgm14="http://schemas.microsoft.com/office/drawing/2010/diagram" id="0" name="">
            <a:hlinkClick xmlns:r="http://schemas.openxmlformats.org/officeDocument/2006/relationships" r:id="rId12" action="ppaction://hlinksldjump"/>
          </dgm14:cNvPr>
        </a:ext>
      </dgm:extLst>
    </dgm:pt>
    <dgm:pt modelId="{C860D779-84F2-45E4-9465-85984A634771}" type="parTrans" cxnId="{5DC91188-40AF-48BC-9F80-19A6F03B3B0F}">
      <dgm:prSet/>
      <dgm:spPr/>
      <dgm:t>
        <a:bodyPr/>
        <a:lstStyle/>
        <a:p>
          <a:endParaRPr lang="es-MX"/>
        </a:p>
      </dgm:t>
    </dgm:pt>
    <dgm:pt modelId="{6FBEFDAD-8F56-4FC7-AD81-74260DDF0687}" type="sibTrans" cxnId="{5DC91188-40AF-48BC-9F80-19A6F03B3B0F}">
      <dgm:prSet/>
      <dgm:spPr/>
      <dgm:t>
        <a:bodyPr/>
        <a:lstStyle/>
        <a:p>
          <a:endParaRPr lang="es-MX"/>
        </a:p>
      </dgm:t>
    </dgm:pt>
    <dgm:pt modelId="{D7B6E06D-9B3A-4C53-A514-6FDAD5432EC7}" type="pres">
      <dgm:prSet presAssocID="{5DCD13A8-4DD7-4642-BCB3-E00193C1E4A8}" presName="linearFlow" presStyleCnt="0">
        <dgm:presLayoutVars>
          <dgm:dir/>
          <dgm:resizeHandles val="exact"/>
        </dgm:presLayoutVars>
      </dgm:prSet>
      <dgm:spPr/>
    </dgm:pt>
    <dgm:pt modelId="{B82526CD-F2E9-467D-A85A-8299791612DC}" type="pres">
      <dgm:prSet presAssocID="{1AA8CD3E-DF53-457A-9019-156F72CA7913}" presName="composite" presStyleCnt="0"/>
      <dgm:spPr/>
    </dgm:pt>
    <dgm:pt modelId="{7529285B-6C3E-4702-8C16-374AF0A9870F}" type="pres">
      <dgm:prSet presAssocID="{1AA8CD3E-DF53-457A-9019-156F72CA7913}" presName="imgShp" presStyleLbl="fgImgPlace1" presStyleIdx="0" presStyleCnt="12" custLinFactNeighborX="10336" custLinFactNeighborY="3255"/>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pt>
    <dgm:pt modelId="{36C2428A-AE81-4C3A-81E0-A6A6DF2BA51C}" type="pres">
      <dgm:prSet presAssocID="{1AA8CD3E-DF53-457A-9019-156F72CA7913}" presName="txShp" presStyleLbl="node1" presStyleIdx="0" presStyleCnt="12" custLinFactNeighborX="105" custLinFactNeighborY="-262">
        <dgm:presLayoutVars>
          <dgm:bulletEnabled val="1"/>
        </dgm:presLayoutVars>
      </dgm:prSet>
      <dgm:spPr/>
    </dgm:pt>
    <dgm:pt modelId="{B9C749D3-A7EA-41C4-96B1-110C958036C5}" type="pres">
      <dgm:prSet presAssocID="{49291A52-0233-4D78-9324-E39E983E3C55}" presName="spacing" presStyleCnt="0"/>
      <dgm:spPr/>
    </dgm:pt>
    <dgm:pt modelId="{95F4548E-7E8B-4B57-B8AB-ACA9C4780769}" type="pres">
      <dgm:prSet presAssocID="{7FC22CA6-84F1-4C62-AFEF-17B8958DC0D6}" presName="composite" presStyleCnt="0"/>
      <dgm:spPr/>
    </dgm:pt>
    <dgm:pt modelId="{C56A4E94-5081-47FB-BDC9-30F406900695}" type="pres">
      <dgm:prSet presAssocID="{7FC22CA6-84F1-4C62-AFEF-17B8958DC0D6}" presName="imgShp" presStyleLbl="fgImgPlace1" presStyleIdx="1" presStyleCnt="12" custLinFactNeighborX="694" custLinFactNeighborY="6389"/>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Insignia con relleno sólido"/>
        </a:ext>
      </dgm:extLst>
    </dgm:pt>
    <dgm:pt modelId="{FA01368E-EC77-4449-A97C-5C3D2B5EA223}" type="pres">
      <dgm:prSet presAssocID="{7FC22CA6-84F1-4C62-AFEF-17B8958DC0D6}" presName="txShp" presStyleLbl="node1" presStyleIdx="1" presStyleCnt="12">
        <dgm:presLayoutVars>
          <dgm:bulletEnabled val="1"/>
        </dgm:presLayoutVars>
      </dgm:prSet>
      <dgm:spPr/>
    </dgm:pt>
    <dgm:pt modelId="{A6D6F00D-11FE-4E50-949F-6AEA81CEDCB3}" type="pres">
      <dgm:prSet presAssocID="{902442A8-E24E-40C5-A3D2-77EA15A8D3A2}" presName="spacing" presStyleCnt="0"/>
      <dgm:spPr/>
    </dgm:pt>
    <dgm:pt modelId="{36068C3E-1AC2-41FA-B184-4E5EC0765E83}" type="pres">
      <dgm:prSet presAssocID="{EEE5E0CF-D47D-43E8-A8F8-98071FCF2B6C}" presName="composite" presStyleCnt="0"/>
      <dgm:spPr/>
    </dgm:pt>
    <dgm:pt modelId="{F04FEB2A-CDC4-4083-A7B6-3AF8E87B4F7B}" type="pres">
      <dgm:prSet presAssocID="{EEE5E0CF-D47D-43E8-A8F8-98071FCF2B6C}" presName="imgShp" presStyleLbl="fgImgPlace1" presStyleIdx="2" presStyleCnt="12"/>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Insignia 3 con relleno sólido"/>
        </a:ext>
      </dgm:extLst>
    </dgm:pt>
    <dgm:pt modelId="{D4B4D179-F8A0-4BFD-9D37-8D4FA8BFC6A5}" type="pres">
      <dgm:prSet presAssocID="{EEE5E0CF-D47D-43E8-A8F8-98071FCF2B6C}" presName="txShp" presStyleLbl="node1" presStyleIdx="2" presStyleCnt="12">
        <dgm:presLayoutVars>
          <dgm:bulletEnabled val="1"/>
        </dgm:presLayoutVars>
      </dgm:prSet>
      <dgm:spPr/>
    </dgm:pt>
    <dgm:pt modelId="{48D12531-57C4-41B7-9D5D-03F162CC8CB6}" type="pres">
      <dgm:prSet presAssocID="{0CBE4881-8D75-44BF-96AA-6138CA42B57D}" presName="spacing" presStyleCnt="0"/>
      <dgm:spPr/>
    </dgm:pt>
    <dgm:pt modelId="{8EF761B2-DD43-49F3-8D19-67828C2BAD1A}" type="pres">
      <dgm:prSet presAssocID="{3044B69E-F6D3-448A-8830-1772B7A0F2D0}" presName="composite" presStyleCnt="0"/>
      <dgm:spPr/>
    </dgm:pt>
    <dgm:pt modelId="{587719F6-AD7B-44BD-9B2E-80F25E21A95F}" type="pres">
      <dgm:prSet presAssocID="{3044B69E-F6D3-448A-8830-1772B7A0F2D0}" presName="imgShp" presStyleLbl="fgImgPlace1" presStyleIdx="3" presStyleCnt="12"/>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Insignia 4 con relleno sólido"/>
        </a:ext>
      </dgm:extLst>
    </dgm:pt>
    <dgm:pt modelId="{3C45D471-F4E0-4489-936C-0447D660EE74}" type="pres">
      <dgm:prSet presAssocID="{3044B69E-F6D3-448A-8830-1772B7A0F2D0}" presName="txShp" presStyleLbl="node1" presStyleIdx="3" presStyleCnt="12">
        <dgm:presLayoutVars>
          <dgm:bulletEnabled val="1"/>
        </dgm:presLayoutVars>
      </dgm:prSet>
      <dgm:spPr/>
    </dgm:pt>
    <dgm:pt modelId="{B0B7ADAB-BE02-4238-99FC-3B0C2C087E71}" type="pres">
      <dgm:prSet presAssocID="{561AEE30-C518-42FA-94FE-2C3B928C0CA1}" presName="spacing" presStyleCnt="0"/>
      <dgm:spPr/>
    </dgm:pt>
    <dgm:pt modelId="{1AED5B69-6F17-49E8-A887-CA19B6C12DAF}" type="pres">
      <dgm:prSet presAssocID="{12D54D59-BC77-4F53-872D-DEABC068A24C}" presName="composite" presStyleCnt="0"/>
      <dgm:spPr/>
    </dgm:pt>
    <dgm:pt modelId="{11BD4EA7-EA23-44E2-BC05-A0975B301701}" type="pres">
      <dgm:prSet presAssocID="{12D54D59-BC77-4F53-872D-DEABC068A24C}" presName="imgShp" presStyleLbl="fgImgPlace1" presStyleIdx="4" presStyleCnt="12"/>
      <dgm:spPr>
        <a:blipFill>
          <a:blip xmlns:r="http://schemas.openxmlformats.org/officeDocument/2006/relationships" r:embed="rId21">
            <a:extLst>
              <a:ext uri="{96DAC541-7B7A-43D3-8B79-37D633B846F1}">
                <asvg:svgBlip xmlns:asvg="http://schemas.microsoft.com/office/drawing/2016/SVG/main" r:embed="rId22"/>
              </a:ext>
            </a:extLst>
          </a:blip>
          <a:srcRect/>
          <a:stretch>
            <a:fillRect/>
          </a:stretch>
        </a:blipFill>
      </dgm:spPr>
      <dgm:extLst>
        <a:ext uri="{E40237B7-FDA0-4F09-8148-C483321AD2D9}">
          <dgm14:cNvPr xmlns:dgm14="http://schemas.microsoft.com/office/drawing/2010/diagram" id="0" name="" descr="Insignia 5 con relleno sólido"/>
        </a:ext>
      </dgm:extLst>
    </dgm:pt>
    <dgm:pt modelId="{165C1859-127D-4CE1-B184-3D200E0ED7BC}" type="pres">
      <dgm:prSet presAssocID="{12D54D59-BC77-4F53-872D-DEABC068A24C}" presName="txShp" presStyleLbl="node1" presStyleIdx="4" presStyleCnt="12" custLinFactNeighborX="-680" custLinFactNeighborY="-343">
        <dgm:presLayoutVars>
          <dgm:bulletEnabled val="1"/>
        </dgm:presLayoutVars>
      </dgm:prSet>
      <dgm:spPr/>
    </dgm:pt>
    <dgm:pt modelId="{6C49016F-5A62-4371-B4BD-22528ADE0D07}" type="pres">
      <dgm:prSet presAssocID="{C2D7EA8E-004A-446C-9966-DAA0B895632A}" presName="spacing" presStyleCnt="0"/>
      <dgm:spPr/>
    </dgm:pt>
    <dgm:pt modelId="{5B5FA7F7-97A5-42BF-9D08-56F54E8E35FD}" type="pres">
      <dgm:prSet presAssocID="{2D6145EF-4EFA-4235-A7B4-49B261D171CE}" presName="composite" presStyleCnt="0"/>
      <dgm:spPr/>
    </dgm:pt>
    <dgm:pt modelId="{E73A7FA6-5958-4F73-AC6D-36F288882C6B}" type="pres">
      <dgm:prSet presAssocID="{2D6145EF-4EFA-4235-A7B4-49B261D171CE}" presName="imgShp" presStyleLbl="fgImgPlace1" presStyleIdx="5" presStyleCnt="12"/>
      <dgm:spPr>
        <a:blipFill>
          <a:blip xmlns:r="http://schemas.openxmlformats.org/officeDocument/2006/relationships" r:embed="rId23">
            <a:extLst>
              <a:ext uri="{96DAC541-7B7A-43D3-8B79-37D633B846F1}">
                <asvg:svgBlip xmlns:asvg="http://schemas.microsoft.com/office/drawing/2016/SVG/main" r:embed="rId24"/>
              </a:ext>
            </a:extLst>
          </a:blip>
          <a:srcRect/>
          <a:stretch>
            <a:fillRect/>
          </a:stretch>
        </a:blipFill>
      </dgm:spPr>
      <dgm:extLst>
        <a:ext uri="{E40237B7-FDA0-4F09-8148-C483321AD2D9}">
          <dgm14:cNvPr xmlns:dgm14="http://schemas.microsoft.com/office/drawing/2010/diagram" id="0" name="" descr="Insignia 6 con relleno sólido"/>
        </a:ext>
      </dgm:extLst>
    </dgm:pt>
    <dgm:pt modelId="{70101574-5691-4EA0-BD88-0551DDBCF835}" type="pres">
      <dgm:prSet presAssocID="{2D6145EF-4EFA-4235-A7B4-49B261D171CE}" presName="txShp" presStyleLbl="node1" presStyleIdx="5" presStyleCnt="12">
        <dgm:presLayoutVars>
          <dgm:bulletEnabled val="1"/>
        </dgm:presLayoutVars>
      </dgm:prSet>
      <dgm:spPr/>
    </dgm:pt>
    <dgm:pt modelId="{1969C751-A320-46E4-A191-55A663E26381}" type="pres">
      <dgm:prSet presAssocID="{A0968183-814D-4B05-80C4-CB1B19D70D3A}" presName="spacing" presStyleCnt="0"/>
      <dgm:spPr/>
    </dgm:pt>
    <dgm:pt modelId="{D0F1A77C-CC96-4B5E-A706-A94BC507D1EF}" type="pres">
      <dgm:prSet presAssocID="{5E5CD56D-FC1A-492E-BEC7-1377AA5C7645}" presName="composite" presStyleCnt="0"/>
      <dgm:spPr/>
    </dgm:pt>
    <dgm:pt modelId="{CCA1B6F5-50FA-4672-B35D-4DB8BB54861C}" type="pres">
      <dgm:prSet presAssocID="{5E5CD56D-FC1A-492E-BEC7-1377AA5C7645}" presName="imgShp" presStyleLbl="fgImgPlace1" presStyleIdx="6" presStyleCnt="12"/>
      <dgm:spPr>
        <a:blipFill>
          <a:blip xmlns:r="http://schemas.openxmlformats.org/officeDocument/2006/relationships" r:embed="rId25">
            <a:extLst>
              <a:ext uri="{96DAC541-7B7A-43D3-8B79-37D633B846F1}">
                <asvg:svgBlip xmlns:asvg="http://schemas.microsoft.com/office/drawing/2016/SVG/main" r:embed="rId26"/>
              </a:ext>
            </a:extLst>
          </a:blip>
          <a:srcRect/>
          <a:stretch>
            <a:fillRect/>
          </a:stretch>
        </a:blipFill>
      </dgm:spPr>
      <dgm:extLst>
        <a:ext uri="{E40237B7-FDA0-4F09-8148-C483321AD2D9}">
          <dgm14:cNvPr xmlns:dgm14="http://schemas.microsoft.com/office/drawing/2010/diagram" id="0" name="" descr="Insignia 7 con relleno sólido"/>
        </a:ext>
      </dgm:extLst>
    </dgm:pt>
    <dgm:pt modelId="{54A7EDDD-F423-4A0F-A779-2E1451A3B04B}" type="pres">
      <dgm:prSet presAssocID="{5E5CD56D-FC1A-492E-BEC7-1377AA5C7645}" presName="txShp" presStyleLbl="node1" presStyleIdx="6" presStyleCnt="12">
        <dgm:presLayoutVars>
          <dgm:bulletEnabled val="1"/>
        </dgm:presLayoutVars>
      </dgm:prSet>
      <dgm:spPr/>
    </dgm:pt>
    <dgm:pt modelId="{1CDB4B36-10EF-4A3C-BC00-8DD7226EC06A}" type="pres">
      <dgm:prSet presAssocID="{EB86C37A-A86B-4117-9F67-06AE3A2EC7B6}" presName="spacing" presStyleCnt="0"/>
      <dgm:spPr/>
    </dgm:pt>
    <dgm:pt modelId="{59AE6F9D-6CB6-499B-8A38-5D19967F6E44}" type="pres">
      <dgm:prSet presAssocID="{C8DB2243-FE24-4E63-BB81-5AAC8945FAA1}" presName="composite" presStyleCnt="0"/>
      <dgm:spPr/>
    </dgm:pt>
    <dgm:pt modelId="{45F2264C-ECDA-48B9-9EFA-B0B9324E00CD}" type="pres">
      <dgm:prSet presAssocID="{C8DB2243-FE24-4E63-BB81-5AAC8945FAA1}" presName="imgShp" presStyleLbl="fgImgPlace1" presStyleIdx="7" presStyleCnt="12"/>
      <dgm:spPr>
        <a:blipFill>
          <a:blip xmlns:r="http://schemas.openxmlformats.org/officeDocument/2006/relationships" r:embed="rId27">
            <a:extLst>
              <a:ext uri="{96DAC541-7B7A-43D3-8B79-37D633B846F1}">
                <asvg:svgBlip xmlns:asvg="http://schemas.microsoft.com/office/drawing/2016/SVG/main" r:embed="rId28"/>
              </a:ext>
            </a:extLst>
          </a:blip>
          <a:srcRect/>
          <a:stretch>
            <a:fillRect/>
          </a:stretch>
        </a:blipFill>
      </dgm:spPr>
      <dgm:extLst>
        <a:ext uri="{E40237B7-FDA0-4F09-8148-C483321AD2D9}">
          <dgm14:cNvPr xmlns:dgm14="http://schemas.microsoft.com/office/drawing/2010/diagram" id="0" name="" descr="Insignia 8 con relleno sólido"/>
        </a:ext>
      </dgm:extLst>
    </dgm:pt>
    <dgm:pt modelId="{D0DB874D-DB71-4706-AB01-075DBACAB9DC}" type="pres">
      <dgm:prSet presAssocID="{C8DB2243-FE24-4E63-BB81-5AAC8945FAA1}" presName="txShp" presStyleLbl="node1" presStyleIdx="7" presStyleCnt="12">
        <dgm:presLayoutVars>
          <dgm:bulletEnabled val="1"/>
        </dgm:presLayoutVars>
      </dgm:prSet>
      <dgm:spPr/>
    </dgm:pt>
    <dgm:pt modelId="{CC1C49D8-1CB2-4C36-9369-B23CCFC91337}" type="pres">
      <dgm:prSet presAssocID="{7BC09DF7-6F93-414A-ADD5-1482ED6BB951}" presName="spacing" presStyleCnt="0"/>
      <dgm:spPr/>
    </dgm:pt>
    <dgm:pt modelId="{02DC769B-7B3A-466D-8BEA-4B2C441633F6}" type="pres">
      <dgm:prSet presAssocID="{BAC803A3-55E9-440E-87A1-0142A68B84C2}" presName="composite" presStyleCnt="0"/>
      <dgm:spPr/>
    </dgm:pt>
    <dgm:pt modelId="{6649FED1-A91F-4284-B9C0-EC39AA3472D9}" type="pres">
      <dgm:prSet presAssocID="{BAC803A3-55E9-440E-87A1-0142A68B84C2}" presName="imgShp" presStyleLbl="fgImgPlace1" presStyleIdx="8" presStyleCnt="12"/>
      <dgm:spPr>
        <a:blipFill>
          <a:blip xmlns:r="http://schemas.openxmlformats.org/officeDocument/2006/relationships" r:embed="rId29">
            <a:extLst>
              <a:ext uri="{96DAC541-7B7A-43D3-8B79-37D633B846F1}">
                <asvg:svgBlip xmlns:asvg="http://schemas.microsoft.com/office/drawing/2016/SVG/main" r:embed="rId30"/>
              </a:ext>
            </a:extLst>
          </a:blip>
          <a:srcRect/>
          <a:stretch>
            <a:fillRect/>
          </a:stretch>
        </a:blipFill>
      </dgm:spPr>
      <dgm:extLst>
        <a:ext uri="{E40237B7-FDA0-4F09-8148-C483321AD2D9}">
          <dgm14:cNvPr xmlns:dgm14="http://schemas.microsoft.com/office/drawing/2010/diagram" id="0" name="" descr="Insignia 9 con relleno sólido"/>
        </a:ext>
      </dgm:extLst>
    </dgm:pt>
    <dgm:pt modelId="{4D20698E-0ED4-4B19-B09F-9B60302E3028}" type="pres">
      <dgm:prSet presAssocID="{BAC803A3-55E9-440E-87A1-0142A68B84C2}" presName="txShp" presStyleLbl="node1" presStyleIdx="8" presStyleCnt="12">
        <dgm:presLayoutVars>
          <dgm:bulletEnabled val="1"/>
        </dgm:presLayoutVars>
      </dgm:prSet>
      <dgm:spPr/>
    </dgm:pt>
    <dgm:pt modelId="{46CE1B2E-DC75-4519-B7F3-9AE71B85DA22}" type="pres">
      <dgm:prSet presAssocID="{47EC6AB6-9344-4234-B93A-9396961B357E}" presName="spacing" presStyleCnt="0"/>
      <dgm:spPr/>
    </dgm:pt>
    <dgm:pt modelId="{F7D729C7-D066-4C98-9616-08AE7E0E298C}" type="pres">
      <dgm:prSet presAssocID="{11A4ED41-6A89-4077-97CD-DB0DFA4C7C72}" presName="composite" presStyleCnt="0"/>
      <dgm:spPr/>
    </dgm:pt>
    <dgm:pt modelId="{11BCE927-E625-4308-9B52-3847323ED675}" type="pres">
      <dgm:prSet presAssocID="{11A4ED41-6A89-4077-97CD-DB0DFA4C7C72}" presName="imgShp" presStyleLbl="fgImgPlace1" presStyleIdx="9" presStyleCnt="12"/>
      <dgm:spPr>
        <a:blipFill>
          <a:blip xmlns:r="http://schemas.openxmlformats.org/officeDocument/2006/relationships" r:embed="rId31">
            <a:extLst>
              <a:ext uri="{96DAC541-7B7A-43D3-8B79-37D633B846F1}">
                <asvg:svgBlip xmlns:asvg="http://schemas.microsoft.com/office/drawing/2016/SVG/main" r:embed="rId32"/>
              </a:ext>
            </a:extLst>
          </a:blip>
          <a:srcRect/>
          <a:stretch>
            <a:fillRect/>
          </a:stretch>
        </a:blipFill>
      </dgm:spPr>
      <dgm:extLst>
        <a:ext uri="{E40237B7-FDA0-4F09-8148-C483321AD2D9}">
          <dgm14:cNvPr xmlns:dgm14="http://schemas.microsoft.com/office/drawing/2010/diagram" id="0" name="" descr="Insignia 10 con relleno sólido"/>
        </a:ext>
      </dgm:extLst>
    </dgm:pt>
    <dgm:pt modelId="{7B66BDE9-F3DF-436C-83A8-25CE445F3805}" type="pres">
      <dgm:prSet presAssocID="{11A4ED41-6A89-4077-97CD-DB0DFA4C7C72}" presName="txShp" presStyleLbl="node1" presStyleIdx="9" presStyleCnt="12">
        <dgm:presLayoutVars>
          <dgm:bulletEnabled val="1"/>
        </dgm:presLayoutVars>
      </dgm:prSet>
      <dgm:spPr/>
    </dgm:pt>
    <dgm:pt modelId="{F2D651B5-F140-4342-8629-B76A5A73E3EA}" type="pres">
      <dgm:prSet presAssocID="{D73F3988-27BE-4310-B653-C040427DE6DC}" presName="spacing" presStyleCnt="0"/>
      <dgm:spPr/>
    </dgm:pt>
    <dgm:pt modelId="{3776D831-1470-4FE4-B8DA-B61967F95A90}" type="pres">
      <dgm:prSet presAssocID="{0253545D-4F53-4A2F-98A7-4B34C1D809E5}" presName="composite" presStyleCnt="0"/>
      <dgm:spPr/>
    </dgm:pt>
    <dgm:pt modelId="{8FD6C514-793D-42EF-AEF0-5805C2F5C3B7}" type="pres">
      <dgm:prSet presAssocID="{0253545D-4F53-4A2F-98A7-4B34C1D809E5}" presName="imgShp" presStyleLbl="fgImgPlace1" presStyleIdx="10" presStyleCnt="12"/>
      <dgm:spPr/>
    </dgm:pt>
    <dgm:pt modelId="{A9219C55-2AD7-4C87-B632-882962BA975F}" type="pres">
      <dgm:prSet presAssocID="{0253545D-4F53-4A2F-98A7-4B34C1D809E5}" presName="txShp" presStyleLbl="node1" presStyleIdx="10" presStyleCnt="12">
        <dgm:presLayoutVars>
          <dgm:bulletEnabled val="1"/>
        </dgm:presLayoutVars>
      </dgm:prSet>
      <dgm:spPr/>
    </dgm:pt>
    <dgm:pt modelId="{2DF10130-01D1-4485-80B9-F02932EF75A6}" type="pres">
      <dgm:prSet presAssocID="{1614DFB4-C281-4445-8040-6910A0C78C46}" presName="spacing" presStyleCnt="0"/>
      <dgm:spPr/>
    </dgm:pt>
    <dgm:pt modelId="{1D4C7082-73AE-4A1A-9185-28149C490CC5}" type="pres">
      <dgm:prSet presAssocID="{B13490B7-B187-498D-88D3-5B61E065A179}" presName="composite" presStyleCnt="0"/>
      <dgm:spPr/>
    </dgm:pt>
    <dgm:pt modelId="{164DF401-0E05-43AF-92FD-8AE1CCDC63D2}" type="pres">
      <dgm:prSet presAssocID="{B13490B7-B187-498D-88D3-5B61E065A179}" presName="imgShp" presStyleLbl="fgImgPlace1" presStyleIdx="11" presStyleCnt="12"/>
      <dgm:spPr/>
    </dgm:pt>
    <dgm:pt modelId="{9FA6580C-2A17-417E-99D3-E49A226DCE5E}" type="pres">
      <dgm:prSet presAssocID="{B13490B7-B187-498D-88D3-5B61E065A179}" presName="txShp" presStyleLbl="node1" presStyleIdx="11" presStyleCnt="12">
        <dgm:presLayoutVars>
          <dgm:bulletEnabled val="1"/>
        </dgm:presLayoutVars>
      </dgm:prSet>
      <dgm:spPr/>
    </dgm:pt>
  </dgm:ptLst>
  <dgm:cxnLst>
    <dgm:cxn modelId="{AB75A301-BB69-48DC-B335-6D58F703A639}" type="presOf" srcId="{7FC22CA6-84F1-4C62-AFEF-17B8958DC0D6}" destId="{FA01368E-EC77-4449-A97C-5C3D2B5EA223}" srcOrd="0" destOrd="0" presId="urn:microsoft.com/office/officeart/2005/8/layout/vList3"/>
    <dgm:cxn modelId="{D3C68E12-6B6E-4A21-A73F-24DB9803AD94}" type="presOf" srcId="{5E5CD56D-FC1A-492E-BEC7-1377AA5C7645}" destId="{54A7EDDD-F423-4A0F-A779-2E1451A3B04B}" srcOrd="0" destOrd="0" presId="urn:microsoft.com/office/officeart/2005/8/layout/vList3"/>
    <dgm:cxn modelId="{E362D61C-4127-4919-9271-BEE92E835814}" type="presOf" srcId="{0253545D-4F53-4A2F-98A7-4B34C1D809E5}" destId="{A9219C55-2AD7-4C87-B632-882962BA975F}" srcOrd="0" destOrd="0" presId="urn:microsoft.com/office/officeart/2005/8/layout/vList3"/>
    <dgm:cxn modelId="{8F06F92B-417F-4CC3-9790-935C9250A246}" srcId="{5DCD13A8-4DD7-4642-BCB3-E00193C1E4A8}" destId="{7FC22CA6-84F1-4C62-AFEF-17B8958DC0D6}" srcOrd="1" destOrd="0" parTransId="{B5FAF1BE-4B80-41A8-9184-4D20BFFFC06C}" sibTransId="{902442A8-E24E-40C5-A3D2-77EA15A8D3A2}"/>
    <dgm:cxn modelId="{128F932C-AB8C-42D8-98BA-0EDAE380BA34}" srcId="{5DCD13A8-4DD7-4642-BCB3-E00193C1E4A8}" destId="{3044B69E-F6D3-448A-8830-1772B7A0F2D0}" srcOrd="3" destOrd="0" parTransId="{3B402057-F187-40C1-8F60-6F3BD1CC98E0}" sibTransId="{561AEE30-C518-42FA-94FE-2C3B928C0CA1}"/>
    <dgm:cxn modelId="{69F12530-259B-4B06-BE3A-BFC12CA0A086}" type="presOf" srcId="{3044B69E-F6D3-448A-8830-1772B7A0F2D0}" destId="{3C45D471-F4E0-4489-936C-0447D660EE74}" srcOrd="0" destOrd="0" presId="urn:microsoft.com/office/officeart/2005/8/layout/vList3"/>
    <dgm:cxn modelId="{874E3038-105D-47DA-9DD0-B4E5626C461F}" srcId="{5DCD13A8-4DD7-4642-BCB3-E00193C1E4A8}" destId="{BAC803A3-55E9-440E-87A1-0142A68B84C2}" srcOrd="8" destOrd="0" parTransId="{72604F9F-56CC-4D29-8577-B01D4BDB286E}" sibTransId="{47EC6AB6-9344-4234-B93A-9396961B357E}"/>
    <dgm:cxn modelId="{DD9FAC38-549B-4997-B2BA-51F542405A50}" type="presOf" srcId="{5DCD13A8-4DD7-4642-BCB3-E00193C1E4A8}" destId="{D7B6E06D-9B3A-4C53-A514-6FDAD5432EC7}" srcOrd="0" destOrd="0" presId="urn:microsoft.com/office/officeart/2005/8/layout/vList3"/>
    <dgm:cxn modelId="{322A4C61-CECD-4B75-BD91-C48BA6778C30}" srcId="{5DCD13A8-4DD7-4642-BCB3-E00193C1E4A8}" destId="{11A4ED41-6A89-4077-97CD-DB0DFA4C7C72}" srcOrd="9" destOrd="0" parTransId="{FB29F67B-6669-4AD1-A17D-D47B31C0D767}" sibTransId="{D73F3988-27BE-4310-B653-C040427DE6DC}"/>
    <dgm:cxn modelId="{5A92A841-583B-4407-9950-B9FBBD3DA104}" type="presOf" srcId="{1AA8CD3E-DF53-457A-9019-156F72CA7913}" destId="{36C2428A-AE81-4C3A-81E0-A6A6DF2BA51C}" srcOrd="0" destOrd="0" presId="urn:microsoft.com/office/officeart/2005/8/layout/vList3"/>
    <dgm:cxn modelId="{41F57463-55A0-4B1E-9572-6603F2DAFE92}" srcId="{5DCD13A8-4DD7-4642-BCB3-E00193C1E4A8}" destId="{EEE5E0CF-D47D-43E8-A8F8-98071FCF2B6C}" srcOrd="2" destOrd="0" parTransId="{B3BFB832-8EEA-4964-82DA-BE905B78FE4C}" sibTransId="{0CBE4881-8D75-44BF-96AA-6138CA42B57D}"/>
    <dgm:cxn modelId="{85973544-6BED-42C6-8D3A-661B76E6EDEA}" type="presOf" srcId="{BAC803A3-55E9-440E-87A1-0142A68B84C2}" destId="{4D20698E-0ED4-4B19-B09F-9B60302E3028}" srcOrd="0" destOrd="0" presId="urn:microsoft.com/office/officeart/2005/8/layout/vList3"/>
    <dgm:cxn modelId="{FE881576-6AA2-4EAB-9938-6F6D30E55F7E}" type="presOf" srcId="{C8DB2243-FE24-4E63-BB81-5AAC8945FAA1}" destId="{D0DB874D-DB71-4706-AB01-075DBACAB9DC}" srcOrd="0" destOrd="0" presId="urn:microsoft.com/office/officeart/2005/8/layout/vList3"/>
    <dgm:cxn modelId="{5DC91188-40AF-48BC-9F80-19A6F03B3B0F}" srcId="{5DCD13A8-4DD7-4642-BCB3-E00193C1E4A8}" destId="{B13490B7-B187-498D-88D3-5B61E065A179}" srcOrd="11" destOrd="0" parTransId="{C860D779-84F2-45E4-9465-85984A634771}" sibTransId="{6FBEFDAD-8F56-4FC7-AD81-74260DDF0687}"/>
    <dgm:cxn modelId="{79CA368D-C025-4BCA-BDD1-B8CFDB1C7B6E}" type="presOf" srcId="{2D6145EF-4EFA-4235-A7B4-49B261D171CE}" destId="{70101574-5691-4EA0-BD88-0551DDBCF835}" srcOrd="0" destOrd="0" presId="urn:microsoft.com/office/officeart/2005/8/layout/vList3"/>
    <dgm:cxn modelId="{C4CECC8F-89B2-4400-A151-BD2E71C0BD62}" srcId="{5DCD13A8-4DD7-4642-BCB3-E00193C1E4A8}" destId="{1AA8CD3E-DF53-457A-9019-156F72CA7913}" srcOrd="0" destOrd="0" parTransId="{34AF9BA4-08D0-4B5A-B4DB-069CE7BA9AA7}" sibTransId="{49291A52-0233-4D78-9324-E39E983E3C55}"/>
    <dgm:cxn modelId="{962AC69F-E3CD-4C85-814A-FE075BA32021}" type="presOf" srcId="{12D54D59-BC77-4F53-872D-DEABC068A24C}" destId="{165C1859-127D-4CE1-B184-3D200E0ED7BC}" srcOrd="0" destOrd="0" presId="urn:microsoft.com/office/officeart/2005/8/layout/vList3"/>
    <dgm:cxn modelId="{E53C9CB1-88D1-40F4-95A4-04A5786AFF6A}" srcId="{5DCD13A8-4DD7-4642-BCB3-E00193C1E4A8}" destId="{2D6145EF-4EFA-4235-A7B4-49B261D171CE}" srcOrd="5" destOrd="0" parTransId="{F5DF417F-D463-4D1F-BBFD-065C1EC6EBC0}" sibTransId="{A0968183-814D-4B05-80C4-CB1B19D70D3A}"/>
    <dgm:cxn modelId="{542EBBBC-7293-4F7D-A297-21D8E64D8EC2}" type="presOf" srcId="{EEE5E0CF-D47D-43E8-A8F8-98071FCF2B6C}" destId="{D4B4D179-F8A0-4BFD-9D37-8D4FA8BFC6A5}" srcOrd="0" destOrd="0" presId="urn:microsoft.com/office/officeart/2005/8/layout/vList3"/>
    <dgm:cxn modelId="{F33433D4-BC49-4A23-92BE-C1C3C381C007}" srcId="{5DCD13A8-4DD7-4642-BCB3-E00193C1E4A8}" destId="{C8DB2243-FE24-4E63-BB81-5AAC8945FAA1}" srcOrd="7" destOrd="0" parTransId="{BA278CF9-CF9C-42D1-B0A5-4C4C240E4B32}" sibTransId="{7BC09DF7-6F93-414A-ADD5-1482ED6BB951}"/>
    <dgm:cxn modelId="{EA82C3E8-446A-4296-AC83-B6B634C98D04}" srcId="{5DCD13A8-4DD7-4642-BCB3-E00193C1E4A8}" destId="{12D54D59-BC77-4F53-872D-DEABC068A24C}" srcOrd="4" destOrd="0" parTransId="{5A2E2198-605F-41C0-BEAD-EBF5868BAE3C}" sibTransId="{C2D7EA8E-004A-446C-9966-DAA0B895632A}"/>
    <dgm:cxn modelId="{436A73E9-483E-4096-8D5D-F34AF369302A}" srcId="{5DCD13A8-4DD7-4642-BCB3-E00193C1E4A8}" destId="{0253545D-4F53-4A2F-98A7-4B34C1D809E5}" srcOrd="10" destOrd="0" parTransId="{7BA9BB09-5244-4217-AF00-7B2AF86BFE7A}" sibTransId="{1614DFB4-C281-4445-8040-6910A0C78C46}"/>
    <dgm:cxn modelId="{0DDF0FF7-D313-4BA9-8244-79F098A8C1A8}" type="presOf" srcId="{11A4ED41-6A89-4077-97CD-DB0DFA4C7C72}" destId="{7B66BDE9-F3DF-436C-83A8-25CE445F3805}" srcOrd="0" destOrd="0" presId="urn:microsoft.com/office/officeart/2005/8/layout/vList3"/>
    <dgm:cxn modelId="{9ED9FFF8-C0B8-48D8-96C8-FA1FDD930A59}" srcId="{5DCD13A8-4DD7-4642-BCB3-E00193C1E4A8}" destId="{5E5CD56D-FC1A-492E-BEC7-1377AA5C7645}" srcOrd="6" destOrd="0" parTransId="{442F7694-4387-404E-8A94-E8D791D5DA1F}" sibTransId="{EB86C37A-A86B-4117-9F67-06AE3A2EC7B6}"/>
    <dgm:cxn modelId="{3F5963FE-8F59-42C5-843C-9FD400E72CDE}" type="presOf" srcId="{B13490B7-B187-498D-88D3-5B61E065A179}" destId="{9FA6580C-2A17-417E-99D3-E49A226DCE5E}" srcOrd="0" destOrd="0" presId="urn:microsoft.com/office/officeart/2005/8/layout/vList3"/>
    <dgm:cxn modelId="{1B2CDBCF-2F37-4389-8B77-12A382CB4D16}" type="presParOf" srcId="{D7B6E06D-9B3A-4C53-A514-6FDAD5432EC7}" destId="{B82526CD-F2E9-467D-A85A-8299791612DC}" srcOrd="0" destOrd="0" presId="urn:microsoft.com/office/officeart/2005/8/layout/vList3"/>
    <dgm:cxn modelId="{E81E6697-7CA1-4E08-9765-6484202C1767}" type="presParOf" srcId="{B82526CD-F2E9-467D-A85A-8299791612DC}" destId="{7529285B-6C3E-4702-8C16-374AF0A9870F}" srcOrd="0" destOrd="0" presId="urn:microsoft.com/office/officeart/2005/8/layout/vList3"/>
    <dgm:cxn modelId="{6B6811F3-C477-4C7B-AEAB-33390CEA7A68}" type="presParOf" srcId="{B82526CD-F2E9-467D-A85A-8299791612DC}" destId="{36C2428A-AE81-4C3A-81E0-A6A6DF2BA51C}" srcOrd="1" destOrd="0" presId="urn:microsoft.com/office/officeart/2005/8/layout/vList3"/>
    <dgm:cxn modelId="{03CD7F9A-A9D1-4668-9F2D-3F1A4BFDFABC}" type="presParOf" srcId="{D7B6E06D-9B3A-4C53-A514-6FDAD5432EC7}" destId="{B9C749D3-A7EA-41C4-96B1-110C958036C5}" srcOrd="1" destOrd="0" presId="urn:microsoft.com/office/officeart/2005/8/layout/vList3"/>
    <dgm:cxn modelId="{1FDBFD93-AD0E-415C-A129-BDBC05D46F52}" type="presParOf" srcId="{D7B6E06D-9B3A-4C53-A514-6FDAD5432EC7}" destId="{95F4548E-7E8B-4B57-B8AB-ACA9C4780769}" srcOrd="2" destOrd="0" presId="urn:microsoft.com/office/officeart/2005/8/layout/vList3"/>
    <dgm:cxn modelId="{5D902345-C103-4FA3-B507-5E6126DE5803}" type="presParOf" srcId="{95F4548E-7E8B-4B57-B8AB-ACA9C4780769}" destId="{C56A4E94-5081-47FB-BDC9-30F406900695}" srcOrd="0" destOrd="0" presId="urn:microsoft.com/office/officeart/2005/8/layout/vList3"/>
    <dgm:cxn modelId="{A2B76216-2AAE-4AB6-BA89-FF7A5664E533}" type="presParOf" srcId="{95F4548E-7E8B-4B57-B8AB-ACA9C4780769}" destId="{FA01368E-EC77-4449-A97C-5C3D2B5EA223}" srcOrd="1" destOrd="0" presId="urn:microsoft.com/office/officeart/2005/8/layout/vList3"/>
    <dgm:cxn modelId="{17ED115C-61AB-4904-9F6A-F2CAC210515C}" type="presParOf" srcId="{D7B6E06D-9B3A-4C53-A514-6FDAD5432EC7}" destId="{A6D6F00D-11FE-4E50-949F-6AEA81CEDCB3}" srcOrd="3" destOrd="0" presId="urn:microsoft.com/office/officeart/2005/8/layout/vList3"/>
    <dgm:cxn modelId="{8F574AD3-6FA3-4A64-98AE-55868DD4A692}" type="presParOf" srcId="{D7B6E06D-9B3A-4C53-A514-6FDAD5432EC7}" destId="{36068C3E-1AC2-41FA-B184-4E5EC0765E83}" srcOrd="4" destOrd="0" presId="urn:microsoft.com/office/officeart/2005/8/layout/vList3"/>
    <dgm:cxn modelId="{34BC81D0-1EFD-4624-B0A7-48D483CA4AC7}" type="presParOf" srcId="{36068C3E-1AC2-41FA-B184-4E5EC0765E83}" destId="{F04FEB2A-CDC4-4083-A7B6-3AF8E87B4F7B}" srcOrd="0" destOrd="0" presId="urn:microsoft.com/office/officeart/2005/8/layout/vList3"/>
    <dgm:cxn modelId="{6314F3CC-FFB5-4E17-B84C-CF71A2B801D6}" type="presParOf" srcId="{36068C3E-1AC2-41FA-B184-4E5EC0765E83}" destId="{D4B4D179-F8A0-4BFD-9D37-8D4FA8BFC6A5}" srcOrd="1" destOrd="0" presId="urn:microsoft.com/office/officeart/2005/8/layout/vList3"/>
    <dgm:cxn modelId="{72CD2E5D-1C7D-4D8F-9A69-BA599F740437}" type="presParOf" srcId="{D7B6E06D-9B3A-4C53-A514-6FDAD5432EC7}" destId="{48D12531-57C4-41B7-9D5D-03F162CC8CB6}" srcOrd="5" destOrd="0" presId="urn:microsoft.com/office/officeart/2005/8/layout/vList3"/>
    <dgm:cxn modelId="{A2CF76E8-2089-4E22-9383-F72236657AC9}" type="presParOf" srcId="{D7B6E06D-9B3A-4C53-A514-6FDAD5432EC7}" destId="{8EF761B2-DD43-49F3-8D19-67828C2BAD1A}" srcOrd="6" destOrd="0" presId="urn:microsoft.com/office/officeart/2005/8/layout/vList3"/>
    <dgm:cxn modelId="{0C680B22-0C78-4185-922A-5288BBD372BF}" type="presParOf" srcId="{8EF761B2-DD43-49F3-8D19-67828C2BAD1A}" destId="{587719F6-AD7B-44BD-9B2E-80F25E21A95F}" srcOrd="0" destOrd="0" presId="urn:microsoft.com/office/officeart/2005/8/layout/vList3"/>
    <dgm:cxn modelId="{E358EC67-0D7F-4D39-BC07-58E2963605B2}" type="presParOf" srcId="{8EF761B2-DD43-49F3-8D19-67828C2BAD1A}" destId="{3C45D471-F4E0-4489-936C-0447D660EE74}" srcOrd="1" destOrd="0" presId="urn:microsoft.com/office/officeart/2005/8/layout/vList3"/>
    <dgm:cxn modelId="{77CD38C4-F1DF-4967-AF81-603BF6889C57}" type="presParOf" srcId="{D7B6E06D-9B3A-4C53-A514-6FDAD5432EC7}" destId="{B0B7ADAB-BE02-4238-99FC-3B0C2C087E71}" srcOrd="7" destOrd="0" presId="urn:microsoft.com/office/officeart/2005/8/layout/vList3"/>
    <dgm:cxn modelId="{585A91FF-B788-4806-A476-3F3FF2D306FD}" type="presParOf" srcId="{D7B6E06D-9B3A-4C53-A514-6FDAD5432EC7}" destId="{1AED5B69-6F17-49E8-A887-CA19B6C12DAF}" srcOrd="8" destOrd="0" presId="urn:microsoft.com/office/officeart/2005/8/layout/vList3"/>
    <dgm:cxn modelId="{0128C1E4-3733-4E31-BD37-68369769DF7E}" type="presParOf" srcId="{1AED5B69-6F17-49E8-A887-CA19B6C12DAF}" destId="{11BD4EA7-EA23-44E2-BC05-A0975B301701}" srcOrd="0" destOrd="0" presId="urn:microsoft.com/office/officeart/2005/8/layout/vList3"/>
    <dgm:cxn modelId="{CAEDAF61-DC5B-4518-99E9-8BA807FE302B}" type="presParOf" srcId="{1AED5B69-6F17-49E8-A887-CA19B6C12DAF}" destId="{165C1859-127D-4CE1-B184-3D200E0ED7BC}" srcOrd="1" destOrd="0" presId="urn:microsoft.com/office/officeart/2005/8/layout/vList3"/>
    <dgm:cxn modelId="{0696262B-E139-4834-BA98-F1E74D29F95F}" type="presParOf" srcId="{D7B6E06D-9B3A-4C53-A514-6FDAD5432EC7}" destId="{6C49016F-5A62-4371-B4BD-22528ADE0D07}" srcOrd="9" destOrd="0" presId="urn:microsoft.com/office/officeart/2005/8/layout/vList3"/>
    <dgm:cxn modelId="{D941467E-2E6F-4A26-8391-AA4C9A2BC260}" type="presParOf" srcId="{D7B6E06D-9B3A-4C53-A514-6FDAD5432EC7}" destId="{5B5FA7F7-97A5-42BF-9D08-56F54E8E35FD}" srcOrd="10" destOrd="0" presId="urn:microsoft.com/office/officeart/2005/8/layout/vList3"/>
    <dgm:cxn modelId="{A9B3B675-D7D8-4FF1-AF39-3FD58E431BF1}" type="presParOf" srcId="{5B5FA7F7-97A5-42BF-9D08-56F54E8E35FD}" destId="{E73A7FA6-5958-4F73-AC6D-36F288882C6B}" srcOrd="0" destOrd="0" presId="urn:microsoft.com/office/officeart/2005/8/layout/vList3"/>
    <dgm:cxn modelId="{9DCFB885-43BB-400D-95FF-66B07744F7D7}" type="presParOf" srcId="{5B5FA7F7-97A5-42BF-9D08-56F54E8E35FD}" destId="{70101574-5691-4EA0-BD88-0551DDBCF835}" srcOrd="1" destOrd="0" presId="urn:microsoft.com/office/officeart/2005/8/layout/vList3"/>
    <dgm:cxn modelId="{EE0A8857-1E53-4055-97D9-675834DF2743}" type="presParOf" srcId="{D7B6E06D-9B3A-4C53-A514-6FDAD5432EC7}" destId="{1969C751-A320-46E4-A191-55A663E26381}" srcOrd="11" destOrd="0" presId="urn:microsoft.com/office/officeart/2005/8/layout/vList3"/>
    <dgm:cxn modelId="{4115D164-7D59-4016-961B-8616000A6F62}" type="presParOf" srcId="{D7B6E06D-9B3A-4C53-A514-6FDAD5432EC7}" destId="{D0F1A77C-CC96-4B5E-A706-A94BC507D1EF}" srcOrd="12" destOrd="0" presId="urn:microsoft.com/office/officeart/2005/8/layout/vList3"/>
    <dgm:cxn modelId="{D94850A0-D562-4595-9DF4-3E67237510B9}" type="presParOf" srcId="{D0F1A77C-CC96-4B5E-A706-A94BC507D1EF}" destId="{CCA1B6F5-50FA-4672-B35D-4DB8BB54861C}" srcOrd="0" destOrd="0" presId="urn:microsoft.com/office/officeart/2005/8/layout/vList3"/>
    <dgm:cxn modelId="{EA927554-2932-4E03-841E-BF8C1EB60110}" type="presParOf" srcId="{D0F1A77C-CC96-4B5E-A706-A94BC507D1EF}" destId="{54A7EDDD-F423-4A0F-A779-2E1451A3B04B}" srcOrd="1" destOrd="0" presId="urn:microsoft.com/office/officeart/2005/8/layout/vList3"/>
    <dgm:cxn modelId="{871A3D77-77A1-4946-9B8B-974C33E0F94E}" type="presParOf" srcId="{D7B6E06D-9B3A-4C53-A514-6FDAD5432EC7}" destId="{1CDB4B36-10EF-4A3C-BC00-8DD7226EC06A}" srcOrd="13" destOrd="0" presId="urn:microsoft.com/office/officeart/2005/8/layout/vList3"/>
    <dgm:cxn modelId="{842CE128-F9C9-406A-A35A-A450D8288D59}" type="presParOf" srcId="{D7B6E06D-9B3A-4C53-A514-6FDAD5432EC7}" destId="{59AE6F9D-6CB6-499B-8A38-5D19967F6E44}" srcOrd="14" destOrd="0" presId="urn:microsoft.com/office/officeart/2005/8/layout/vList3"/>
    <dgm:cxn modelId="{49EC9EC4-FFBC-476F-9D00-29E04B3178A2}" type="presParOf" srcId="{59AE6F9D-6CB6-499B-8A38-5D19967F6E44}" destId="{45F2264C-ECDA-48B9-9EFA-B0B9324E00CD}" srcOrd="0" destOrd="0" presId="urn:microsoft.com/office/officeart/2005/8/layout/vList3"/>
    <dgm:cxn modelId="{4A73E262-77AA-4ADD-A2C1-6F019FE63C2D}" type="presParOf" srcId="{59AE6F9D-6CB6-499B-8A38-5D19967F6E44}" destId="{D0DB874D-DB71-4706-AB01-075DBACAB9DC}" srcOrd="1" destOrd="0" presId="urn:microsoft.com/office/officeart/2005/8/layout/vList3"/>
    <dgm:cxn modelId="{3F859C66-DA95-4219-A561-7951BA7E4374}" type="presParOf" srcId="{D7B6E06D-9B3A-4C53-A514-6FDAD5432EC7}" destId="{CC1C49D8-1CB2-4C36-9369-B23CCFC91337}" srcOrd="15" destOrd="0" presId="urn:microsoft.com/office/officeart/2005/8/layout/vList3"/>
    <dgm:cxn modelId="{D990ADF4-87E7-480A-939D-43F2DE337B3F}" type="presParOf" srcId="{D7B6E06D-9B3A-4C53-A514-6FDAD5432EC7}" destId="{02DC769B-7B3A-466D-8BEA-4B2C441633F6}" srcOrd="16" destOrd="0" presId="urn:microsoft.com/office/officeart/2005/8/layout/vList3"/>
    <dgm:cxn modelId="{2318A505-AA31-4E65-B050-1EE20B8FE02D}" type="presParOf" srcId="{02DC769B-7B3A-466D-8BEA-4B2C441633F6}" destId="{6649FED1-A91F-4284-B9C0-EC39AA3472D9}" srcOrd="0" destOrd="0" presId="urn:microsoft.com/office/officeart/2005/8/layout/vList3"/>
    <dgm:cxn modelId="{BC5FAA8D-1A23-497E-88B0-DE7F1DAED867}" type="presParOf" srcId="{02DC769B-7B3A-466D-8BEA-4B2C441633F6}" destId="{4D20698E-0ED4-4B19-B09F-9B60302E3028}" srcOrd="1" destOrd="0" presId="urn:microsoft.com/office/officeart/2005/8/layout/vList3"/>
    <dgm:cxn modelId="{1CAF2AC0-1510-46E5-9804-1DE2F9959839}" type="presParOf" srcId="{D7B6E06D-9B3A-4C53-A514-6FDAD5432EC7}" destId="{46CE1B2E-DC75-4519-B7F3-9AE71B85DA22}" srcOrd="17" destOrd="0" presId="urn:microsoft.com/office/officeart/2005/8/layout/vList3"/>
    <dgm:cxn modelId="{DAF5552C-77F7-4394-91B8-DBF46A18CBF2}" type="presParOf" srcId="{D7B6E06D-9B3A-4C53-A514-6FDAD5432EC7}" destId="{F7D729C7-D066-4C98-9616-08AE7E0E298C}" srcOrd="18" destOrd="0" presId="urn:microsoft.com/office/officeart/2005/8/layout/vList3"/>
    <dgm:cxn modelId="{46EB1211-6BDD-4D9D-AE7D-9E98BAE85D61}" type="presParOf" srcId="{F7D729C7-D066-4C98-9616-08AE7E0E298C}" destId="{11BCE927-E625-4308-9B52-3847323ED675}" srcOrd="0" destOrd="0" presId="urn:microsoft.com/office/officeart/2005/8/layout/vList3"/>
    <dgm:cxn modelId="{5110A092-F633-4F9D-8A4E-1CFD35951B40}" type="presParOf" srcId="{F7D729C7-D066-4C98-9616-08AE7E0E298C}" destId="{7B66BDE9-F3DF-436C-83A8-25CE445F3805}" srcOrd="1" destOrd="0" presId="urn:microsoft.com/office/officeart/2005/8/layout/vList3"/>
    <dgm:cxn modelId="{A569BFC5-570A-45CC-8C26-F787FC270B94}" type="presParOf" srcId="{D7B6E06D-9B3A-4C53-A514-6FDAD5432EC7}" destId="{F2D651B5-F140-4342-8629-B76A5A73E3EA}" srcOrd="19" destOrd="0" presId="urn:microsoft.com/office/officeart/2005/8/layout/vList3"/>
    <dgm:cxn modelId="{247537CC-2DBC-4CDE-BFA2-47747B4CC816}" type="presParOf" srcId="{D7B6E06D-9B3A-4C53-A514-6FDAD5432EC7}" destId="{3776D831-1470-4FE4-B8DA-B61967F95A90}" srcOrd="20" destOrd="0" presId="urn:microsoft.com/office/officeart/2005/8/layout/vList3"/>
    <dgm:cxn modelId="{08943DF6-D942-446E-917C-105D5F349D91}" type="presParOf" srcId="{3776D831-1470-4FE4-B8DA-B61967F95A90}" destId="{8FD6C514-793D-42EF-AEF0-5805C2F5C3B7}" srcOrd="0" destOrd="0" presId="urn:microsoft.com/office/officeart/2005/8/layout/vList3"/>
    <dgm:cxn modelId="{771E2E52-1E9A-4479-AB41-6D6570009A41}" type="presParOf" srcId="{3776D831-1470-4FE4-B8DA-B61967F95A90}" destId="{A9219C55-2AD7-4C87-B632-882962BA975F}" srcOrd="1" destOrd="0" presId="urn:microsoft.com/office/officeart/2005/8/layout/vList3"/>
    <dgm:cxn modelId="{162D5932-8A56-4E86-A175-BE5C0F8549C6}" type="presParOf" srcId="{D7B6E06D-9B3A-4C53-A514-6FDAD5432EC7}" destId="{2DF10130-01D1-4485-80B9-F02932EF75A6}" srcOrd="21" destOrd="0" presId="urn:microsoft.com/office/officeart/2005/8/layout/vList3"/>
    <dgm:cxn modelId="{B6B0826D-28AA-4060-B2E4-CE164BB9E822}" type="presParOf" srcId="{D7B6E06D-9B3A-4C53-A514-6FDAD5432EC7}" destId="{1D4C7082-73AE-4A1A-9185-28149C490CC5}" srcOrd="22" destOrd="0" presId="urn:microsoft.com/office/officeart/2005/8/layout/vList3"/>
    <dgm:cxn modelId="{34C8FACB-C939-47B5-A4B6-17E84E7914DC}" type="presParOf" srcId="{1D4C7082-73AE-4A1A-9185-28149C490CC5}" destId="{164DF401-0E05-43AF-92FD-8AE1CCDC63D2}" srcOrd="0" destOrd="0" presId="urn:microsoft.com/office/officeart/2005/8/layout/vList3"/>
    <dgm:cxn modelId="{A28D907E-6A2A-4889-ACCA-537C0B1DD73A}" type="presParOf" srcId="{1D4C7082-73AE-4A1A-9185-28149C490CC5}" destId="{9FA6580C-2A17-417E-99D3-E49A226DCE5E}"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a:solidFill>
          <a:srgbClr val="92D050"/>
        </a:solidFill>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a:solidFill>
          <a:srgbClr val="92D050"/>
        </a:solidFill>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a:solidFill>
          <a:srgbClr val="92D050"/>
        </a:solidFill>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a:solidFill>
          <a:srgbClr val="92D050"/>
        </a:solidFill>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a:solidFill>
          <a:srgbClr val="92D050"/>
        </a:solidFill>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a:solidFill>
          <a:srgbClr val="92D050"/>
        </a:solidFill>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a:solidFill>
          <a:srgbClr val="00B050"/>
        </a:solidFill>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a:solidFill>
          <a:srgbClr val="92D050"/>
        </a:solidFill>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a:solidFill>
          <a:srgbClr val="92D050"/>
        </a:solidFill>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a:solidFill>
          <a:srgbClr val="92D050"/>
        </a:solidFill>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rgbClr val="92D050"/>
        </a:solidFill>
      </dgm:spPr>
      <dgm:t>
        <a:bodyPr/>
        <a:lstStyle/>
        <a:p>
          <a:r>
            <a:rPr lang="es-MX" dirty="0"/>
            <a:t>1</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2</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97B49C09-1B9B-4F3A-94F3-072E016B086D}" type="pres">
      <dgm:prSet presAssocID="{451DFC44-5919-431A-B56E-F0A46BF8C6E3}" presName="parTxOnly" presStyleLbl="node1" presStyleIdx="0" presStyleCnt="18">
        <dgm:presLayoutVars>
          <dgm:bulletEnabled val="1"/>
        </dgm:presLayoutVars>
      </dgm:prSet>
      <dgm:spPr/>
    </dgm:pt>
    <dgm:pt modelId="{0D6A17CE-E4AB-42D5-ADF1-5E7E6468B8D5}" type="pres">
      <dgm:prSet presAssocID="{1848DCA9-C488-4D95-BA6B-D9CBEDB3FF20}" presName="parSpace" presStyleCnt="0"/>
      <dgm:spPr/>
    </dgm:pt>
    <dgm:pt modelId="{5F600777-1AC6-4B25-B69B-A6A58B5F0A34}" type="pres">
      <dgm:prSet presAssocID="{CCEB1BBB-52F1-46A1-AC7F-B8D2AE220DF7}" presName="parTxOnly" presStyleLbl="node1" presStyleIdx="1" presStyleCnt="18">
        <dgm:presLayoutVars>
          <dgm:bulletEnabled val="1"/>
        </dgm:presLayoutVars>
      </dgm:prSet>
      <dgm:spPr/>
    </dgm:pt>
    <dgm:pt modelId="{AE336207-B293-4E35-B15A-C45592BD3977}" type="pres">
      <dgm:prSet presAssocID="{E14DA37E-566B-473C-B349-7848BF108E82}"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56F69C05-82AC-4034-B8AF-E2CF73923D11}" type="presOf" srcId="{A5F96EA9-9E1B-4F9D-ADB4-2F33874EBBFF}" destId="{C0AEA776-61B7-473C-B5BE-A79EDDB59317}"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0CAB730D-8D19-403B-942D-6F44C0B946D0}" type="presOf" srcId="{D9DBE3FB-84FC-41F6-919B-6DDD5F65BAFC}" destId="{AB0162CE-914D-479D-8F16-1B9655DD5D44}"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197D772D-DA88-4ABD-8F88-EC0FD7402BF5}" type="presOf" srcId="{B595832C-DD82-4383-8E41-791E0CDE68F1}" destId="{DA9DE62A-72B4-4F7B-A656-1FE181F4364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DF4E0738-83A4-4F62-981A-66763A911BF5}" type="presOf" srcId="{2B8A2746-BD3C-4457-B851-9ED184F51A3F}" destId="{1D3DE8FB-5C75-4EDC-A35E-00DE56D49806}" srcOrd="0" destOrd="0" presId="urn:microsoft.com/office/officeart/2005/8/layout/hChevron3"/>
    <dgm:cxn modelId="{17E62D38-16C3-40E7-B180-1B9A2F6C7853}" type="presOf" srcId="{874CFF69-2887-49C8-B0CC-F7FFF1E19BDA}" destId="{138F57C1-8A4C-4A70-AD1C-04A6783D912F}" srcOrd="0" destOrd="0" presId="urn:microsoft.com/office/officeart/2005/8/layout/hChevron3"/>
    <dgm:cxn modelId="{5B294239-534F-4139-B4A0-CDE1CB2C5C19}" type="presOf" srcId="{F9EDDAED-CAEF-419D-A58F-4787EDFCBCE2}" destId="{45E108B1-5216-4837-8B37-3B8187A7FFA7}" srcOrd="0" destOrd="0" presId="urn:microsoft.com/office/officeart/2005/8/layout/hChevron3"/>
    <dgm:cxn modelId="{2E21A93F-9B5A-48FF-907C-C35CF9C3B346}" type="presOf" srcId="{66737A2F-F705-4B49-8956-1E4F72FB33C1}" destId="{4AF0DAB8-6C70-4E3B-9238-59BBC017D61B}"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9399B25F-78C7-4BA1-BFBB-ADFE34001FB3}" type="presOf" srcId="{B977A72E-439B-4C30-8381-9C3A31F301EA}" destId="{1EF96743-78DF-415F-A793-D081D5EC73DC}"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F6ADEF44-F9A3-4007-9D10-DEBCF6CCDB26}" srcId="{66737A2F-F705-4B49-8956-1E4F72FB33C1}" destId="{CCEB1BBB-52F1-46A1-AC7F-B8D2AE220DF7}" srcOrd="1" destOrd="0" parTransId="{6FD26DDA-F9B7-44E9-A7D5-01F3B1FBE79B}" sibTransId="{E14DA37E-566B-473C-B349-7848BF108E82}"/>
    <dgm:cxn modelId="{64919448-B056-4010-A8AE-ACD44F2A0E71}" srcId="{66737A2F-F705-4B49-8956-1E4F72FB33C1}" destId="{451DFC44-5919-431A-B56E-F0A46BF8C6E3}" srcOrd="0" destOrd="0" parTransId="{B0B9A3FE-1572-4ADC-B561-E532B24A4A37}" sibTransId="{1848DCA9-C488-4D95-BA6B-D9CBEDB3FF20}"/>
    <dgm:cxn modelId="{53E31B4C-1328-4B46-A933-C72FDBE3147B}" srcId="{66737A2F-F705-4B49-8956-1E4F72FB33C1}" destId="{874CFF69-2887-49C8-B0CC-F7FFF1E19BDA}" srcOrd="15" destOrd="0" parTransId="{A953A50D-BC5E-4F9F-A844-EF1A52D6FA4E}" sibTransId="{83E3EB14-1448-41B7-9910-77E0B6A063F1}"/>
    <dgm:cxn modelId="{69DBB74C-2065-432A-9273-4E6661D78219}" type="presOf" srcId="{91DA749D-5C1C-4C7C-B3ED-2D433AF9FCF1}" destId="{976F32B3-3557-4837-A66B-43B4713DD0EE}" srcOrd="0" destOrd="0" presId="urn:microsoft.com/office/officeart/2005/8/layout/hChevron3"/>
    <dgm:cxn modelId="{4C84004E-2FF3-4668-9341-9C5DA1DBA527}" type="presOf" srcId="{D3165C56-2A0F-4751-B98D-0BEEF8394D30}" destId="{27AC9E9D-166E-46A4-945A-D920E4D2DFE9}" srcOrd="0" destOrd="0" presId="urn:microsoft.com/office/officeart/2005/8/layout/hChevron3"/>
    <dgm:cxn modelId="{CF33C56F-B1EC-4F10-9291-40CCFEBD6DBD}" type="presOf" srcId="{276710AC-48E0-41C2-B114-17D02F02B9BF}" destId="{4DB9F3BA-041A-431A-A08E-A5A90FA39D45}" srcOrd="0" destOrd="0" presId="urn:microsoft.com/office/officeart/2005/8/layout/hChevron3"/>
    <dgm:cxn modelId="{4DDB4377-3EE7-46AB-8831-6B85CF8843D8}" type="presOf" srcId="{9E68419A-99EF-48A3-BE4E-C4AF94F16D4F}" destId="{60EC9AC4-42FD-4A10-AF74-716919E9F6ED}" srcOrd="0" destOrd="0" presId="urn:microsoft.com/office/officeart/2005/8/layout/hChevron3"/>
    <dgm:cxn modelId="{6C098487-7B89-4DE9-B341-798352FA7886}" type="presOf" srcId="{49A1E269-78CD-4D0D-ADE2-E52E248AA44C}" destId="{1A118FDD-362A-4B18-AA20-E9400260DFA9}"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C5C6B48B-8E7A-4641-9C28-F3DD87995BBE}" type="presOf" srcId="{306B6515-4FC3-48D6-A7B4-BFC2E2C1EA3D}" destId="{A93B4A4B-F947-4ABD-8B0E-9C1F0D00FC20}" srcOrd="0" destOrd="0" presId="urn:microsoft.com/office/officeart/2005/8/layout/hChevron3"/>
    <dgm:cxn modelId="{F8109993-2ABC-47EF-BF18-4BBD428401E2}" type="presOf" srcId="{6C50CC7D-B728-424C-AEE2-3DFC51054D0C}" destId="{5F9AF31A-1441-4D0C-A6A0-E561BCAD0A6E}" srcOrd="0" destOrd="0" presId="urn:microsoft.com/office/officeart/2005/8/layout/hChevron3"/>
    <dgm:cxn modelId="{EAD2169B-03A6-491F-9343-A2EE24DF063C}" srcId="{66737A2F-F705-4B49-8956-1E4F72FB33C1}" destId="{A5F96EA9-9E1B-4F9D-ADB4-2F33874EBBFF}" srcOrd="4" destOrd="0" parTransId="{2A04B570-0212-4F26-BF26-11C47D95B6AF}" sibTransId="{D1D536C5-1356-49A5-A748-6DB243CB6046}"/>
    <dgm:cxn modelId="{4EB511A1-575C-4F5C-AE23-D1F8DB4D366A}" type="presOf" srcId="{DF41390D-5BBE-4780-B339-5E75F56EF569}" destId="{C81D03B4-3A91-4216-AE1A-8677C48E98F0}"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F30D1AB9-DA44-4F0B-954F-EF12B48B0BB2}" type="presOf" srcId="{CCEB1BBB-52F1-46A1-AC7F-B8D2AE220DF7}" destId="{5F600777-1AC6-4B25-B69B-A6A58B5F0A34}" srcOrd="0" destOrd="0" presId="urn:microsoft.com/office/officeart/2005/8/layout/hChevron3"/>
    <dgm:cxn modelId="{E9B4B2BC-1559-4841-BBFE-668CA3F087C6}" type="presOf" srcId="{C828C81F-4F7E-4486-A8A7-B830997FA767}" destId="{B7A56E8F-E73E-4320-8463-8A73DCB8542F}" srcOrd="0" destOrd="0" presId="urn:microsoft.com/office/officeart/2005/8/layout/hChevron3"/>
    <dgm:cxn modelId="{A4AC92CC-6087-41A4-9CD8-AA2EE4A9ED51}" type="presOf" srcId="{451DFC44-5919-431A-B56E-F0A46BF8C6E3}" destId="{97B49C09-1B9B-4F3A-94F3-072E016B086D}"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2A974584-7BC3-4F46-AD02-06D5896E7CA0}" type="presParOf" srcId="{4AF0DAB8-6C70-4E3B-9238-59BBC017D61B}" destId="{97B49C09-1B9B-4F3A-94F3-072E016B086D}" srcOrd="0" destOrd="0" presId="urn:microsoft.com/office/officeart/2005/8/layout/hChevron3"/>
    <dgm:cxn modelId="{C54ECE6A-4C99-4369-81C6-7E7407C4072A}" type="presParOf" srcId="{4AF0DAB8-6C70-4E3B-9238-59BBC017D61B}" destId="{0D6A17CE-E4AB-42D5-ADF1-5E7E6468B8D5}" srcOrd="1" destOrd="0" presId="urn:microsoft.com/office/officeart/2005/8/layout/hChevron3"/>
    <dgm:cxn modelId="{6518C673-6CA2-482F-B6BB-9A2D0D2C46C1}" type="presParOf" srcId="{4AF0DAB8-6C70-4E3B-9238-59BBC017D61B}" destId="{5F600777-1AC6-4B25-B69B-A6A58B5F0A34}" srcOrd="2" destOrd="0" presId="urn:microsoft.com/office/officeart/2005/8/layout/hChevron3"/>
    <dgm:cxn modelId="{6347191D-3244-4153-9230-6BB0C419AC23}" type="presParOf" srcId="{4AF0DAB8-6C70-4E3B-9238-59BBC017D61B}" destId="{AE336207-B293-4E35-B15A-C45592BD3977}" srcOrd="3" destOrd="0" presId="urn:microsoft.com/office/officeart/2005/8/layout/hChevron3"/>
    <dgm:cxn modelId="{0F84C216-D771-4AF1-81C0-0BF433C01467}" type="presParOf" srcId="{4AF0DAB8-6C70-4E3B-9238-59BBC017D61B}" destId="{976F32B3-3557-4837-A66B-43B4713DD0EE}" srcOrd="4" destOrd="0" presId="urn:microsoft.com/office/officeart/2005/8/layout/hChevron3"/>
    <dgm:cxn modelId="{CCC32672-7925-43D3-BEC7-DE98C24755D6}" type="presParOf" srcId="{4AF0DAB8-6C70-4E3B-9238-59BBC017D61B}" destId="{8ECEA025-B438-4430-8B11-C308FD1FF4F5}" srcOrd="5" destOrd="0" presId="urn:microsoft.com/office/officeart/2005/8/layout/hChevron3"/>
    <dgm:cxn modelId="{55B2F02F-3489-465C-AC48-F57CFB5EA666}" type="presParOf" srcId="{4AF0DAB8-6C70-4E3B-9238-59BBC017D61B}" destId="{1EF96743-78DF-415F-A793-D081D5EC73DC}" srcOrd="6" destOrd="0" presId="urn:microsoft.com/office/officeart/2005/8/layout/hChevron3"/>
    <dgm:cxn modelId="{D7553B41-DCA0-495E-B630-BAAD6DBE3239}" type="presParOf" srcId="{4AF0DAB8-6C70-4E3B-9238-59BBC017D61B}" destId="{D04FF23C-E54E-4750-988D-C717B877A7DE}" srcOrd="7" destOrd="0" presId="urn:microsoft.com/office/officeart/2005/8/layout/hChevron3"/>
    <dgm:cxn modelId="{5DC7FA11-2454-4A3B-84F7-02D3EF245CCA}" type="presParOf" srcId="{4AF0DAB8-6C70-4E3B-9238-59BBC017D61B}" destId="{C0AEA776-61B7-473C-B5BE-A79EDDB59317}" srcOrd="8" destOrd="0" presId="urn:microsoft.com/office/officeart/2005/8/layout/hChevron3"/>
    <dgm:cxn modelId="{B7651C69-3984-470E-87DB-8E2E3BBCE219}" type="presParOf" srcId="{4AF0DAB8-6C70-4E3B-9238-59BBC017D61B}" destId="{FA250F5D-A194-4363-845D-9CDA26B07741}" srcOrd="9" destOrd="0" presId="urn:microsoft.com/office/officeart/2005/8/layout/hChevron3"/>
    <dgm:cxn modelId="{62645828-C663-48A2-9C30-8C849D912827}" type="presParOf" srcId="{4AF0DAB8-6C70-4E3B-9238-59BBC017D61B}" destId="{1A118FDD-362A-4B18-AA20-E9400260DFA9}" srcOrd="10" destOrd="0" presId="urn:microsoft.com/office/officeart/2005/8/layout/hChevron3"/>
    <dgm:cxn modelId="{2F7C5BE7-7E85-45D6-8635-B16274B39E39}" type="presParOf" srcId="{4AF0DAB8-6C70-4E3B-9238-59BBC017D61B}" destId="{0853A619-6275-4B98-9EBD-9DED294F2EB0}" srcOrd="11" destOrd="0" presId="urn:microsoft.com/office/officeart/2005/8/layout/hChevron3"/>
    <dgm:cxn modelId="{6B32ED37-22D8-4D71-B6BD-FB5B008F6DB0}" type="presParOf" srcId="{4AF0DAB8-6C70-4E3B-9238-59BBC017D61B}" destId="{C81D03B4-3A91-4216-AE1A-8677C48E98F0}" srcOrd="12" destOrd="0" presId="urn:microsoft.com/office/officeart/2005/8/layout/hChevron3"/>
    <dgm:cxn modelId="{B83F6EAC-B8FD-4176-AAA8-4A0D17BC0240}" type="presParOf" srcId="{4AF0DAB8-6C70-4E3B-9238-59BBC017D61B}" destId="{B528D52D-4C5D-469E-8D3B-5329645A487B}" srcOrd="13" destOrd="0" presId="urn:microsoft.com/office/officeart/2005/8/layout/hChevron3"/>
    <dgm:cxn modelId="{CEB435F2-3CC4-441A-A973-7E520B2409E5}" type="presParOf" srcId="{4AF0DAB8-6C70-4E3B-9238-59BBC017D61B}" destId="{4DB9F3BA-041A-431A-A08E-A5A90FA39D45}" srcOrd="14" destOrd="0" presId="urn:microsoft.com/office/officeart/2005/8/layout/hChevron3"/>
    <dgm:cxn modelId="{746E8902-E46D-405F-A47C-9C92163FF55B}" type="presParOf" srcId="{4AF0DAB8-6C70-4E3B-9238-59BBC017D61B}" destId="{75B63D25-6D44-4886-B0E6-A9912B79B393}" srcOrd="15" destOrd="0" presId="urn:microsoft.com/office/officeart/2005/8/layout/hChevron3"/>
    <dgm:cxn modelId="{2C8EC22F-C873-4C25-95B1-2079D731B554}" type="presParOf" srcId="{4AF0DAB8-6C70-4E3B-9238-59BBC017D61B}" destId="{AB0162CE-914D-479D-8F16-1B9655DD5D44}" srcOrd="16" destOrd="0" presId="urn:microsoft.com/office/officeart/2005/8/layout/hChevron3"/>
    <dgm:cxn modelId="{09C1719F-DC82-4CEC-9388-F22701644A79}" type="presParOf" srcId="{4AF0DAB8-6C70-4E3B-9238-59BBC017D61B}" destId="{175EEF5A-D2DB-4158-8AE6-47086D04CF30}" srcOrd="17" destOrd="0" presId="urn:microsoft.com/office/officeart/2005/8/layout/hChevron3"/>
    <dgm:cxn modelId="{208AE498-02BC-4610-B3CF-D380ECA78CC6}" type="presParOf" srcId="{4AF0DAB8-6C70-4E3B-9238-59BBC017D61B}" destId="{60EC9AC4-42FD-4A10-AF74-716919E9F6ED}" srcOrd="18" destOrd="0" presId="urn:microsoft.com/office/officeart/2005/8/layout/hChevron3"/>
    <dgm:cxn modelId="{ACA465DF-A75D-4CFE-A972-A97FCEACD24C}" type="presParOf" srcId="{4AF0DAB8-6C70-4E3B-9238-59BBC017D61B}" destId="{C02E1249-1C3E-4794-8A86-0A680C22B69F}" srcOrd="19" destOrd="0" presId="urn:microsoft.com/office/officeart/2005/8/layout/hChevron3"/>
    <dgm:cxn modelId="{BF645E07-59B7-4745-94EC-CCEA51BD3C83}" type="presParOf" srcId="{4AF0DAB8-6C70-4E3B-9238-59BBC017D61B}" destId="{45E108B1-5216-4837-8B37-3B8187A7FFA7}" srcOrd="20" destOrd="0" presId="urn:microsoft.com/office/officeart/2005/8/layout/hChevron3"/>
    <dgm:cxn modelId="{2A6F2779-3891-4804-829D-CDE68A067DA1}" type="presParOf" srcId="{4AF0DAB8-6C70-4E3B-9238-59BBC017D61B}" destId="{C27FD1FE-01AC-43FC-8F61-BC5E706D3140}" srcOrd="21" destOrd="0" presId="urn:microsoft.com/office/officeart/2005/8/layout/hChevron3"/>
    <dgm:cxn modelId="{53CF6971-F72C-4A2C-ABBD-E8DB14E5EA5B}" type="presParOf" srcId="{4AF0DAB8-6C70-4E3B-9238-59BBC017D61B}" destId="{B7A56E8F-E73E-4320-8463-8A73DCB8542F}" srcOrd="22" destOrd="0" presId="urn:microsoft.com/office/officeart/2005/8/layout/hChevron3"/>
    <dgm:cxn modelId="{37F1F59C-8B88-4229-9590-9482FFB12F3E}" type="presParOf" srcId="{4AF0DAB8-6C70-4E3B-9238-59BBC017D61B}" destId="{5179D125-6BF9-49BA-921D-070707853236}" srcOrd="23" destOrd="0" presId="urn:microsoft.com/office/officeart/2005/8/layout/hChevron3"/>
    <dgm:cxn modelId="{5856249F-6E04-4A1A-94BA-E542F67C8B41}" type="presParOf" srcId="{4AF0DAB8-6C70-4E3B-9238-59BBC017D61B}" destId="{DA9DE62A-72B4-4F7B-A656-1FE181F4364F}" srcOrd="24" destOrd="0" presId="urn:microsoft.com/office/officeart/2005/8/layout/hChevron3"/>
    <dgm:cxn modelId="{79CFBF5C-147C-4EC1-9D05-D6621122EDF9}" type="presParOf" srcId="{4AF0DAB8-6C70-4E3B-9238-59BBC017D61B}" destId="{906A8202-486C-45DD-B96B-2E5F0B8ACF4A}" srcOrd="25" destOrd="0" presId="urn:microsoft.com/office/officeart/2005/8/layout/hChevron3"/>
    <dgm:cxn modelId="{6E12AC74-7C61-485B-88CB-BA16C9281D4A}" type="presParOf" srcId="{4AF0DAB8-6C70-4E3B-9238-59BBC017D61B}" destId="{27AC9E9D-166E-46A4-945A-D920E4D2DFE9}" srcOrd="26" destOrd="0" presId="urn:microsoft.com/office/officeart/2005/8/layout/hChevron3"/>
    <dgm:cxn modelId="{81BE02CA-604F-45C1-9579-5A822588747C}" type="presParOf" srcId="{4AF0DAB8-6C70-4E3B-9238-59BBC017D61B}" destId="{EE8304B0-4415-4374-AC0B-C623614267DD}" srcOrd="27" destOrd="0" presId="urn:microsoft.com/office/officeart/2005/8/layout/hChevron3"/>
    <dgm:cxn modelId="{FBD009F3-208A-4929-A57B-CD3FDAC8BFC4}" type="presParOf" srcId="{4AF0DAB8-6C70-4E3B-9238-59BBC017D61B}" destId="{1D3DE8FB-5C75-4EDC-A35E-00DE56D49806}" srcOrd="28" destOrd="0" presId="urn:microsoft.com/office/officeart/2005/8/layout/hChevron3"/>
    <dgm:cxn modelId="{CCA7ED6C-C011-4A62-98F7-E950C3E6DAB7}" type="presParOf" srcId="{4AF0DAB8-6C70-4E3B-9238-59BBC017D61B}" destId="{B00832B1-A907-4951-9132-727795BD73AD}" srcOrd="29" destOrd="0" presId="urn:microsoft.com/office/officeart/2005/8/layout/hChevron3"/>
    <dgm:cxn modelId="{8BABCD17-B9F7-42C5-8F7F-62403FD157FF}" type="presParOf" srcId="{4AF0DAB8-6C70-4E3B-9238-59BBC017D61B}" destId="{138F57C1-8A4C-4A70-AD1C-04A6783D912F}" srcOrd="30" destOrd="0" presId="urn:microsoft.com/office/officeart/2005/8/layout/hChevron3"/>
    <dgm:cxn modelId="{7AF3ADF1-85F1-4B80-9323-553AB80107BA}" type="presParOf" srcId="{4AF0DAB8-6C70-4E3B-9238-59BBC017D61B}" destId="{72FF2246-88B1-4D78-9475-D13D8F49EADB}" srcOrd="31" destOrd="0" presId="urn:microsoft.com/office/officeart/2005/8/layout/hChevron3"/>
    <dgm:cxn modelId="{F9E10F33-0C48-4439-A7CC-34F6540CAB15}" type="presParOf" srcId="{4AF0DAB8-6C70-4E3B-9238-59BBC017D61B}" destId="{5F9AF31A-1441-4D0C-A6A0-E561BCAD0A6E}" srcOrd="32" destOrd="0" presId="urn:microsoft.com/office/officeart/2005/8/layout/hChevron3"/>
    <dgm:cxn modelId="{CA0B9734-2AEB-4C51-9C4F-9A978FF1F131}" type="presParOf" srcId="{4AF0DAB8-6C70-4E3B-9238-59BBC017D61B}" destId="{1C4A72AF-9F2C-45C8-BE0C-CA321A3E11C5}" srcOrd="33" destOrd="0" presId="urn:microsoft.com/office/officeart/2005/8/layout/hChevron3"/>
    <dgm:cxn modelId="{608ABB2B-F96E-4CC8-9BDA-AD12B6F4372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rgbClr val="92D050"/>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a:solidFill>
          <a:srgbClr val="92D050"/>
        </a:solidFill>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a:solidFill>
          <a:srgbClr val="92D050"/>
        </a:solidFill>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a:solidFill>
          <a:srgbClr val="92D050"/>
        </a:solidFill>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a:solidFill>
          <a:srgbClr val="92D050"/>
        </a:solidFill>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a:solidFill>
          <a:srgbClr val="92D050"/>
        </a:solidFill>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66737A2F-F705-4B49-8956-1E4F72FB33C1}" type="doc">
      <dgm:prSet loTypeId="urn:microsoft.com/office/officeart/2005/8/layout/hChevron3" loCatId="process" qsTypeId="urn:microsoft.com/office/officeart/2005/8/quickstyle/simple1" qsCatId="simple" csTypeId="urn:microsoft.com/office/officeart/2005/8/colors/accent1_2" csCatId="accent1" phldr="1"/>
      <dgm:spPr/>
    </dgm:pt>
    <dgm:pt modelId="{451DFC44-5919-431A-B56E-F0A46BF8C6E3}">
      <dgm:prSet phldrT="[Texto]"/>
      <dgm:spPr>
        <a:solidFill>
          <a:schemeClr val="accent5">
            <a:lumMod val="75000"/>
          </a:schemeClr>
        </a:solidFill>
      </dgm:spPr>
      <dgm:t>
        <a:bodyPr/>
        <a:lstStyle/>
        <a:p>
          <a:r>
            <a:rPr lang="es-MX" dirty="0"/>
            <a:t>2</a:t>
          </a:r>
        </a:p>
      </dgm:t>
    </dgm:pt>
    <dgm:pt modelId="{B0B9A3FE-1572-4ADC-B561-E532B24A4A37}" type="parTrans" cxnId="{64919448-B056-4010-A8AE-ACD44F2A0E71}">
      <dgm:prSet/>
      <dgm:spPr/>
      <dgm:t>
        <a:bodyPr/>
        <a:lstStyle/>
        <a:p>
          <a:endParaRPr lang="es-MX"/>
        </a:p>
      </dgm:t>
    </dgm:pt>
    <dgm:pt modelId="{1848DCA9-C488-4D95-BA6B-D9CBEDB3FF20}" type="sibTrans" cxnId="{64919448-B056-4010-A8AE-ACD44F2A0E71}">
      <dgm:prSet/>
      <dgm:spPr/>
      <dgm:t>
        <a:bodyPr/>
        <a:lstStyle/>
        <a:p>
          <a:endParaRPr lang="es-MX"/>
        </a:p>
      </dgm:t>
    </dgm:pt>
    <dgm:pt modelId="{CCEB1BBB-52F1-46A1-AC7F-B8D2AE220DF7}">
      <dgm:prSet phldrT="[Texto]"/>
      <dgm:spPr/>
      <dgm:t>
        <a:bodyPr/>
        <a:lstStyle/>
        <a:p>
          <a:r>
            <a:rPr lang="es-MX" dirty="0"/>
            <a:t>1</a:t>
          </a:r>
        </a:p>
      </dgm:t>
    </dgm:pt>
    <dgm:pt modelId="{6FD26DDA-F9B7-44E9-A7D5-01F3B1FBE79B}" type="parTrans" cxnId="{F6ADEF44-F9A3-4007-9D10-DEBCF6CCDB26}">
      <dgm:prSet/>
      <dgm:spPr/>
      <dgm:t>
        <a:bodyPr/>
        <a:lstStyle/>
        <a:p>
          <a:endParaRPr lang="es-MX"/>
        </a:p>
      </dgm:t>
    </dgm:pt>
    <dgm:pt modelId="{E14DA37E-566B-473C-B349-7848BF108E82}" type="sibTrans" cxnId="{F6ADEF44-F9A3-4007-9D10-DEBCF6CCDB26}">
      <dgm:prSet/>
      <dgm:spPr/>
      <dgm:t>
        <a:bodyPr/>
        <a:lstStyle/>
        <a:p>
          <a:endParaRPr lang="es-MX"/>
        </a:p>
      </dgm:t>
    </dgm:pt>
    <dgm:pt modelId="{91DA749D-5C1C-4C7C-B3ED-2D433AF9FCF1}">
      <dgm:prSet phldrT="[Texto]"/>
      <dgm:spPr/>
      <dgm:t>
        <a:bodyPr/>
        <a:lstStyle/>
        <a:p>
          <a:r>
            <a:rPr lang="es-MX" dirty="0"/>
            <a:t>3</a:t>
          </a:r>
        </a:p>
      </dgm:t>
    </dgm:pt>
    <dgm:pt modelId="{07A7DEA1-DC51-474B-928D-04BE4A3CAE2A}" type="parTrans" cxnId="{4146E1E5-1851-4B22-B1F8-8EC4600C01DE}">
      <dgm:prSet/>
      <dgm:spPr/>
      <dgm:t>
        <a:bodyPr/>
        <a:lstStyle/>
        <a:p>
          <a:endParaRPr lang="es-MX"/>
        </a:p>
      </dgm:t>
    </dgm:pt>
    <dgm:pt modelId="{EDA075C2-834C-4EC3-A0FD-E78A1D0502A1}" type="sibTrans" cxnId="{4146E1E5-1851-4B22-B1F8-8EC4600C01DE}">
      <dgm:prSet/>
      <dgm:spPr/>
      <dgm:t>
        <a:bodyPr/>
        <a:lstStyle/>
        <a:p>
          <a:endParaRPr lang="es-MX"/>
        </a:p>
      </dgm:t>
    </dgm:pt>
    <dgm:pt modelId="{B977A72E-439B-4C30-8381-9C3A31F301EA}">
      <dgm:prSet phldrT="[Texto]"/>
      <dgm:spPr/>
      <dgm:t>
        <a:bodyPr/>
        <a:lstStyle/>
        <a:p>
          <a:r>
            <a:rPr lang="es-MX" dirty="0"/>
            <a:t>4</a:t>
          </a:r>
        </a:p>
      </dgm:t>
    </dgm:pt>
    <dgm:pt modelId="{A77F7958-DCDD-4394-AC76-155EDC5FD60D}" type="parTrans" cxnId="{D2BBD2A3-FB47-4D4B-A6E2-39088C096407}">
      <dgm:prSet/>
      <dgm:spPr/>
      <dgm:t>
        <a:bodyPr/>
        <a:lstStyle/>
        <a:p>
          <a:endParaRPr lang="es-MX"/>
        </a:p>
      </dgm:t>
    </dgm:pt>
    <dgm:pt modelId="{A8183084-BB8B-4448-9163-2CD5424317B0}" type="sibTrans" cxnId="{D2BBD2A3-FB47-4D4B-A6E2-39088C096407}">
      <dgm:prSet/>
      <dgm:spPr/>
      <dgm:t>
        <a:bodyPr/>
        <a:lstStyle/>
        <a:p>
          <a:endParaRPr lang="es-MX"/>
        </a:p>
      </dgm:t>
    </dgm:pt>
    <dgm:pt modelId="{A5F96EA9-9E1B-4F9D-ADB4-2F33874EBBFF}">
      <dgm:prSet phldrT="[Texto]"/>
      <dgm:spPr/>
      <dgm:t>
        <a:bodyPr/>
        <a:lstStyle/>
        <a:p>
          <a:r>
            <a:rPr lang="es-MX" dirty="0"/>
            <a:t>5</a:t>
          </a:r>
        </a:p>
      </dgm:t>
    </dgm:pt>
    <dgm:pt modelId="{2A04B570-0212-4F26-BF26-11C47D95B6AF}" type="parTrans" cxnId="{EAD2169B-03A6-491F-9343-A2EE24DF063C}">
      <dgm:prSet/>
      <dgm:spPr/>
      <dgm:t>
        <a:bodyPr/>
        <a:lstStyle/>
        <a:p>
          <a:endParaRPr lang="es-MX"/>
        </a:p>
      </dgm:t>
    </dgm:pt>
    <dgm:pt modelId="{D1D536C5-1356-49A5-A748-6DB243CB6046}" type="sibTrans" cxnId="{EAD2169B-03A6-491F-9343-A2EE24DF063C}">
      <dgm:prSet/>
      <dgm:spPr/>
      <dgm:t>
        <a:bodyPr/>
        <a:lstStyle/>
        <a:p>
          <a:endParaRPr lang="es-MX"/>
        </a:p>
      </dgm:t>
    </dgm:pt>
    <dgm:pt modelId="{49A1E269-78CD-4D0D-ADE2-E52E248AA44C}">
      <dgm:prSet phldrT="[Texto]"/>
      <dgm:spPr/>
      <dgm:t>
        <a:bodyPr/>
        <a:lstStyle/>
        <a:p>
          <a:r>
            <a:rPr lang="es-MX" dirty="0"/>
            <a:t>6</a:t>
          </a:r>
        </a:p>
      </dgm:t>
    </dgm:pt>
    <dgm:pt modelId="{4BD5099E-5432-42E0-8D5E-F9BE867BC50B}" type="parTrans" cxnId="{8634F802-C115-40F2-B19E-7BB210802FE2}">
      <dgm:prSet/>
      <dgm:spPr/>
      <dgm:t>
        <a:bodyPr/>
        <a:lstStyle/>
        <a:p>
          <a:endParaRPr lang="es-MX"/>
        </a:p>
      </dgm:t>
    </dgm:pt>
    <dgm:pt modelId="{35546744-F547-4C89-8E59-5C2DF1BE8F2F}" type="sibTrans" cxnId="{8634F802-C115-40F2-B19E-7BB210802FE2}">
      <dgm:prSet/>
      <dgm:spPr/>
      <dgm:t>
        <a:bodyPr/>
        <a:lstStyle/>
        <a:p>
          <a:endParaRPr lang="es-MX"/>
        </a:p>
      </dgm:t>
    </dgm:pt>
    <dgm:pt modelId="{DF41390D-5BBE-4780-B339-5E75F56EF569}">
      <dgm:prSet phldrT="[Texto]"/>
      <dgm:spPr/>
      <dgm:t>
        <a:bodyPr/>
        <a:lstStyle/>
        <a:p>
          <a:r>
            <a:rPr lang="es-MX" dirty="0"/>
            <a:t>7</a:t>
          </a:r>
        </a:p>
      </dgm:t>
    </dgm:pt>
    <dgm:pt modelId="{FB0C4943-9BCD-4D34-BD39-DD6B1DDB922E}" type="parTrans" cxnId="{5F3DAB43-5F78-4A72-AD94-56B1F0E40E61}">
      <dgm:prSet/>
      <dgm:spPr/>
      <dgm:t>
        <a:bodyPr/>
        <a:lstStyle/>
        <a:p>
          <a:endParaRPr lang="es-MX"/>
        </a:p>
      </dgm:t>
    </dgm:pt>
    <dgm:pt modelId="{62888F0D-F1BC-428C-8193-56016AD09F8C}" type="sibTrans" cxnId="{5F3DAB43-5F78-4A72-AD94-56B1F0E40E61}">
      <dgm:prSet/>
      <dgm:spPr/>
      <dgm:t>
        <a:bodyPr/>
        <a:lstStyle/>
        <a:p>
          <a:endParaRPr lang="es-MX"/>
        </a:p>
      </dgm:t>
    </dgm:pt>
    <dgm:pt modelId="{276710AC-48E0-41C2-B114-17D02F02B9BF}">
      <dgm:prSet phldrT="[Texto]"/>
      <dgm:spPr>
        <a:solidFill>
          <a:srgbClr val="92D050"/>
        </a:solidFill>
      </dgm:spPr>
      <dgm:t>
        <a:bodyPr/>
        <a:lstStyle/>
        <a:p>
          <a:r>
            <a:rPr lang="es-MX" dirty="0"/>
            <a:t>8</a:t>
          </a:r>
        </a:p>
      </dgm:t>
    </dgm:pt>
    <dgm:pt modelId="{3E0699ED-CE6A-49A3-BD59-9F5E7A22FA7B}" type="parTrans" cxnId="{4FE187FF-7A61-48FB-BFB3-8C40FF89D292}">
      <dgm:prSet/>
      <dgm:spPr/>
      <dgm:t>
        <a:bodyPr/>
        <a:lstStyle/>
        <a:p>
          <a:endParaRPr lang="es-MX"/>
        </a:p>
      </dgm:t>
    </dgm:pt>
    <dgm:pt modelId="{A826EC01-A731-4B5B-9EF7-4D15958E2D3C}" type="sibTrans" cxnId="{4FE187FF-7A61-48FB-BFB3-8C40FF89D292}">
      <dgm:prSet/>
      <dgm:spPr/>
      <dgm:t>
        <a:bodyPr/>
        <a:lstStyle/>
        <a:p>
          <a:endParaRPr lang="es-MX"/>
        </a:p>
      </dgm:t>
    </dgm:pt>
    <dgm:pt modelId="{D9DBE3FB-84FC-41F6-919B-6DDD5F65BAFC}">
      <dgm:prSet phldrT="[Texto]"/>
      <dgm:spPr/>
      <dgm:t>
        <a:bodyPr/>
        <a:lstStyle/>
        <a:p>
          <a:r>
            <a:rPr lang="es-MX" dirty="0"/>
            <a:t>9</a:t>
          </a:r>
        </a:p>
      </dgm:t>
    </dgm:pt>
    <dgm:pt modelId="{67923691-33F8-4428-9284-0232FCD5B91A}" type="parTrans" cxnId="{1E2BD40F-3DC5-44D4-BF55-7434E6D47D2C}">
      <dgm:prSet/>
      <dgm:spPr/>
      <dgm:t>
        <a:bodyPr/>
        <a:lstStyle/>
        <a:p>
          <a:endParaRPr lang="es-MX"/>
        </a:p>
      </dgm:t>
    </dgm:pt>
    <dgm:pt modelId="{4E84415C-7ADC-45BC-A19C-3BD22435E68F}" type="sibTrans" cxnId="{1E2BD40F-3DC5-44D4-BF55-7434E6D47D2C}">
      <dgm:prSet/>
      <dgm:spPr/>
      <dgm:t>
        <a:bodyPr/>
        <a:lstStyle/>
        <a:p>
          <a:endParaRPr lang="es-MX"/>
        </a:p>
      </dgm:t>
    </dgm:pt>
    <dgm:pt modelId="{9E68419A-99EF-48A3-BE4E-C4AF94F16D4F}">
      <dgm:prSet phldrT="[Texto]"/>
      <dgm:spPr/>
      <dgm:t>
        <a:bodyPr/>
        <a:lstStyle/>
        <a:p>
          <a:r>
            <a:rPr lang="es-MX" dirty="0"/>
            <a:t>10</a:t>
          </a:r>
        </a:p>
      </dgm:t>
    </dgm:pt>
    <dgm:pt modelId="{AA2C674D-A6B0-4BB9-ABCB-22336EBFB0E6}" type="parTrans" cxnId="{73CBE036-53A0-4C8D-8F42-DA1AFFD96460}">
      <dgm:prSet/>
      <dgm:spPr/>
      <dgm:t>
        <a:bodyPr/>
        <a:lstStyle/>
        <a:p>
          <a:endParaRPr lang="es-MX"/>
        </a:p>
      </dgm:t>
    </dgm:pt>
    <dgm:pt modelId="{1B4E1F05-E8B0-490C-A1EC-4BA1BF3BADE5}" type="sibTrans" cxnId="{73CBE036-53A0-4C8D-8F42-DA1AFFD96460}">
      <dgm:prSet/>
      <dgm:spPr/>
      <dgm:t>
        <a:bodyPr/>
        <a:lstStyle/>
        <a:p>
          <a:endParaRPr lang="es-MX"/>
        </a:p>
      </dgm:t>
    </dgm:pt>
    <dgm:pt modelId="{F9EDDAED-CAEF-419D-A58F-4787EDFCBCE2}">
      <dgm:prSet phldrT="[Texto]"/>
      <dgm:spPr/>
      <dgm:t>
        <a:bodyPr/>
        <a:lstStyle/>
        <a:p>
          <a:r>
            <a:rPr lang="es-MX" dirty="0"/>
            <a:t>11</a:t>
          </a:r>
        </a:p>
      </dgm:t>
    </dgm:pt>
    <dgm:pt modelId="{3DCD50E2-1AF7-4B8B-8F5A-152365E28F39}" type="parTrans" cxnId="{1BEFFC16-FE66-4DE7-BBE9-C62C1F709FB3}">
      <dgm:prSet/>
      <dgm:spPr/>
      <dgm:t>
        <a:bodyPr/>
        <a:lstStyle/>
        <a:p>
          <a:endParaRPr lang="es-MX"/>
        </a:p>
      </dgm:t>
    </dgm:pt>
    <dgm:pt modelId="{BFD4C111-1938-4D8A-9370-123439EE3904}" type="sibTrans" cxnId="{1BEFFC16-FE66-4DE7-BBE9-C62C1F709FB3}">
      <dgm:prSet/>
      <dgm:spPr/>
      <dgm:t>
        <a:bodyPr/>
        <a:lstStyle/>
        <a:p>
          <a:endParaRPr lang="es-MX"/>
        </a:p>
      </dgm:t>
    </dgm:pt>
    <dgm:pt modelId="{C828C81F-4F7E-4486-A8A7-B830997FA767}">
      <dgm:prSet phldrT="[Texto]"/>
      <dgm:spPr/>
      <dgm:t>
        <a:bodyPr/>
        <a:lstStyle/>
        <a:p>
          <a:r>
            <a:rPr lang="es-MX" dirty="0"/>
            <a:t>12</a:t>
          </a:r>
        </a:p>
      </dgm:t>
    </dgm:pt>
    <dgm:pt modelId="{77444109-10BB-4A1D-80C9-377F19A21A6D}" type="parTrans" cxnId="{2C5D2988-5F77-4803-87BE-5124888B4C89}">
      <dgm:prSet/>
      <dgm:spPr/>
      <dgm:t>
        <a:bodyPr/>
        <a:lstStyle/>
        <a:p>
          <a:endParaRPr lang="es-MX"/>
        </a:p>
      </dgm:t>
    </dgm:pt>
    <dgm:pt modelId="{AF7B2269-00E4-49F2-AA55-CD00BEE66255}" type="sibTrans" cxnId="{2C5D2988-5F77-4803-87BE-5124888B4C89}">
      <dgm:prSet/>
      <dgm:spPr/>
      <dgm:t>
        <a:bodyPr/>
        <a:lstStyle/>
        <a:p>
          <a:endParaRPr lang="es-MX"/>
        </a:p>
      </dgm:t>
    </dgm:pt>
    <dgm:pt modelId="{B595832C-DD82-4383-8E41-791E0CDE68F1}">
      <dgm:prSet phldrT="[Texto]"/>
      <dgm:spPr/>
      <dgm:t>
        <a:bodyPr/>
        <a:lstStyle/>
        <a:p>
          <a:r>
            <a:rPr lang="es-MX" dirty="0"/>
            <a:t>13</a:t>
          </a:r>
        </a:p>
      </dgm:t>
    </dgm:pt>
    <dgm:pt modelId="{4D58403D-397F-4400-B714-620EA573F3CD}" type="parTrans" cxnId="{756DC5D3-50C6-4950-92B5-10728D36E280}">
      <dgm:prSet/>
      <dgm:spPr/>
      <dgm:t>
        <a:bodyPr/>
        <a:lstStyle/>
        <a:p>
          <a:endParaRPr lang="es-MX"/>
        </a:p>
      </dgm:t>
    </dgm:pt>
    <dgm:pt modelId="{E0E1FA1F-640C-4EF8-BFC8-37C4330C4489}" type="sibTrans" cxnId="{756DC5D3-50C6-4950-92B5-10728D36E280}">
      <dgm:prSet/>
      <dgm:spPr/>
      <dgm:t>
        <a:bodyPr/>
        <a:lstStyle/>
        <a:p>
          <a:endParaRPr lang="es-MX"/>
        </a:p>
      </dgm:t>
    </dgm:pt>
    <dgm:pt modelId="{D3165C56-2A0F-4751-B98D-0BEEF8394D30}">
      <dgm:prSet phldrT="[Texto]"/>
      <dgm:spPr/>
      <dgm:t>
        <a:bodyPr/>
        <a:lstStyle/>
        <a:p>
          <a:r>
            <a:rPr lang="es-MX" dirty="0"/>
            <a:t>14</a:t>
          </a:r>
        </a:p>
      </dgm:t>
    </dgm:pt>
    <dgm:pt modelId="{7456DFC7-9962-4C7A-AEFF-63E1E2FCC418}" type="parTrans" cxnId="{3B7DD15C-16B0-4855-BFC6-F058D1C0CD6A}">
      <dgm:prSet/>
      <dgm:spPr/>
      <dgm:t>
        <a:bodyPr/>
        <a:lstStyle/>
        <a:p>
          <a:endParaRPr lang="es-MX"/>
        </a:p>
      </dgm:t>
    </dgm:pt>
    <dgm:pt modelId="{56428D29-8126-4852-9723-46AF66B67A5A}" type="sibTrans" cxnId="{3B7DD15C-16B0-4855-BFC6-F058D1C0CD6A}">
      <dgm:prSet/>
      <dgm:spPr/>
      <dgm:t>
        <a:bodyPr/>
        <a:lstStyle/>
        <a:p>
          <a:endParaRPr lang="es-MX"/>
        </a:p>
      </dgm:t>
    </dgm:pt>
    <dgm:pt modelId="{2B8A2746-BD3C-4457-B851-9ED184F51A3F}">
      <dgm:prSet phldrT="[Texto]"/>
      <dgm:spPr/>
      <dgm:t>
        <a:bodyPr/>
        <a:lstStyle/>
        <a:p>
          <a:r>
            <a:rPr lang="es-MX" dirty="0"/>
            <a:t>15</a:t>
          </a:r>
        </a:p>
      </dgm:t>
    </dgm:pt>
    <dgm:pt modelId="{3B97C971-2989-466C-8D41-0235A07D03F9}" type="parTrans" cxnId="{77DD4BA6-8F4A-479F-A40A-F320873FE700}">
      <dgm:prSet/>
      <dgm:spPr/>
      <dgm:t>
        <a:bodyPr/>
        <a:lstStyle/>
        <a:p>
          <a:endParaRPr lang="es-MX"/>
        </a:p>
      </dgm:t>
    </dgm:pt>
    <dgm:pt modelId="{B9EBA0F0-FDF7-449E-9DF5-E00A4994B02E}" type="sibTrans" cxnId="{77DD4BA6-8F4A-479F-A40A-F320873FE700}">
      <dgm:prSet/>
      <dgm:spPr/>
      <dgm:t>
        <a:bodyPr/>
        <a:lstStyle/>
        <a:p>
          <a:endParaRPr lang="es-MX"/>
        </a:p>
      </dgm:t>
    </dgm:pt>
    <dgm:pt modelId="{874CFF69-2887-49C8-B0CC-F7FFF1E19BDA}">
      <dgm:prSet phldrT="[Texto]"/>
      <dgm:spPr/>
      <dgm:t>
        <a:bodyPr/>
        <a:lstStyle/>
        <a:p>
          <a:r>
            <a:rPr lang="es-MX" dirty="0"/>
            <a:t>16</a:t>
          </a:r>
        </a:p>
      </dgm:t>
    </dgm:pt>
    <dgm:pt modelId="{A953A50D-BC5E-4F9F-A844-EF1A52D6FA4E}" type="parTrans" cxnId="{53E31B4C-1328-4B46-A933-C72FDBE3147B}">
      <dgm:prSet/>
      <dgm:spPr/>
      <dgm:t>
        <a:bodyPr/>
        <a:lstStyle/>
        <a:p>
          <a:endParaRPr lang="es-MX"/>
        </a:p>
      </dgm:t>
    </dgm:pt>
    <dgm:pt modelId="{83E3EB14-1448-41B7-9910-77E0B6A063F1}" type="sibTrans" cxnId="{53E31B4C-1328-4B46-A933-C72FDBE3147B}">
      <dgm:prSet/>
      <dgm:spPr/>
      <dgm:t>
        <a:bodyPr/>
        <a:lstStyle/>
        <a:p>
          <a:endParaRPr lang="es-MX"/>
        </a:p>
      </dgm:t>
    </dgm:pt>
    <dgm:pt modelId="{6C50CC7D-B728-424C-AEE2-3DFC51054D0C}">
      <dgm:prSet phldrT="[Texto]"/>
      <dgm:spPr/>
      <dgm:t>
        <a:bodyPr/>
        <a:lstStyle/>
        <a:p>
          <a:r>
            <a:rPr lang="es-MX" dirty="0"/>
            <a:t>17</a:t>
          </a:r>
        </a:p>
      </dgm:t>
    </dgm:pt>
    <dgm:pt modelId="{0D8147BE-65DE-43FE-A8E9-4DB7299B5223}" type="parTrans" cxnId="{77E77707-96E9-4226-B890-6FC34E3180E7}">
      <dgm:prSet/>
      <dgm:spPr/>
      <dgm:t>
        <a:bodyPr/>
        <a:lstStyle/>
        <a:p>
          <a:endParaRPr lang="es-MX"/>
        </a:p>
      </dgm:t>
    </dgm:pt>
    <dgm:pt modelId="{C2768696-020E-4C22-9A6F-76717EA80786}" type="sibTrans" cxnId="{77E77707-96E9-4226-B890-6FC34E3180E7}">
      <dgm:prSet/>
      <dgm:spPr/>
      <dgm:t>
        <a:bodyPr/>
        <a:lstStyle/>
        <a:p>
          <a:endParaRPr lang="es-MX"/>
        </a:p>
      </dgm:t>
    </dgm:pt>
    <dgm:pt modelId="{306B6515-4FC3-48D6-A7B4-BFC2E2C1EA3D}">
      <dgm:prSet phldrT="[Texto]"/>
      <dgm:spPr/>
      <dgm:t>
        <a:bodyPr/>
        <a:lstStyle/>
        <a:p>
          <a:r>
            <a:rPr lang="es-MX" dirty="0"/>
            <a:t>18</a:t>
          </a:r>
        </a:p>
      </dgm:t>
    </dgm:pt>
    <dgm:pt modelId="{41EFF544-F78B-46B8-AD56-295D8D961DE3}" type="parTrans" cxnId="{FD85E501-18ED-4CF9-B362-47455B0B7E4D}">
      <dgm:prSet/>
      <dgm:spPr/>
      <dgm:t>
        <a:bodyPr/>
        <a:lstStyle/>
        <a:p>
          <a:endParaRPr lang="es-MX"/>
        </a:p>
      </dgm:t>
    </dgm:pt>
    <dgm:pt modelId="{8D935AB1-5442-47EA-A2EA-7833BE8D28DF}" type="sibTrans" cxnId="{FD85E501-18ED-4CF9-B362-47455B0B7E4D}">
      <dgm:prSet/>
      <dgm:spPr/>
      <dgm:t>
        <a:bodyPr/>
        <a:lstStyle/>
        <a:p>
          <a:endParaRPr lang="es-MX"/>
        </a:p>
      </dgm:t>
    </dgm:pt>
    <dgm:pt modelId="{4AF0DAB8-6C70-4E3B-9238-59BBC017D61B}" type="pres">
      <dgm:prSet presAssocID="{66737A2F-F705-4B49-8956-1E4F72FB33C1}" presName="Name0" presStyleCnt="0">
        <dgm:presLayoutVars>
          <dgm:dir/>
          <dgm:resizeHandles val="exact"/>
        </dgm:presLayoutVars>
      </dgm:prSet>
      <dgm:spPr/>
    </dgm:pt>
    <dgm:pt modelId="{5F600777-1AC6-4B25-B69B-A6A58B5F0A34}" type="pres">
      <dgm:prSet presAssocID="{CCEB1BBB-52F1-46A1-AC7F-B8D2AE220DF7}" presName="parTxOnly" presStyleLbl="node1" presStyleIdx="0" presStyleCnt="18">
        <dgm:presLayoutVars>
          <dgm:bulletEnabled val="1"/>
        </dgm:presLayoutVars>
      </dgm:prSet>
      <dgm:spPr/>
    </dgm:pt>
    <dgm:pt modelId="{AE336207-B293-4E35-B15A-C45592BD3977}" type="pres">
      <dgm:prSet presAssocID="{E14DA37E-566B-473C-B349-7848BF108E82}" presName="parSpace" presStyleCnt="0"/>
      <dgm:spPr/>
    </dgm:pt>
    <dgm:pt modelId="{97B49C09-1B9B-4F3A-94F3-072E016B086D}" type="pres">
      <dgm:prSet presAssocID="{451DFC44-5919-431A-B56E-F0A46BF8C6E3}" presName="parTxOnly" presStyleLbl="node1" presStyleIdx="1" presStyleCnt="18">
        <dgm:presLayoutVars>
          <dgm:bulletEnabled val="1"/>
        </dgm:presLayoutVars>
      </dgm:prSet>
      <dgm:spPr/>
    </dgm:pt>
    <dgm:pt modelId="{0D6A17CE-E4AB-42D5-ADF1-5E7E6468B8D5}" type="pres">
      <dgm:prSet presAssocID="{1848DCA9-C488-4D95-BA6B-D9CBEDB3FF20}" presName="parSpace" presStyleCnt="0"/>
      <dgm:spPr/>
    </dgm:pt>
    <dgm:pt modelId="{976F32B3-3557-4837-A66B-43B4713DD0EE}" type="pres">
      <dgm:prSet presAssocID="{91DA749D-5C1C-4C7C-B3ED-2D433AF9FCF1}" presName="parTxOnly" presStyleLbl="node1" presStyleIdx="2" presStyleCnt="18">
        <dgm:presLayoutVars>
          <dgm:bulletEnabled val="1"/>
        </dgm:presLayoutVars>
      </dgm:prSet>
      <dgm:spPr/>
    </dgm:pt>
    <dgm:pt modelId="{8ECEA025-B438-4430-8B11-C308FD1FF4F5}" type="pres">
      <dgm:prSet presAssocID="{EDA075C2-834C-4EC3-A0FD-E78A1D0502A1}" presName="parSpace" presStyleCnt="0"/>
      <dgm:spPr/>
    </dgm:pt>
    <dgm:pt modelId="{1EF96743-78DF-415F-A793-D081D5EC73DC}" type="pres">
      <dgm:prSet presAssocID="{B977A72E-439B-4C30-8381-9C3A31F301EA}" presName="parTxOnly" presStyleLbl="node1" presStyleIdx="3" presStyleCnt="18">
        <dgm:presLayoutVars>
          <dgm:bulletEnabled val="1"/>
        </dgm:presLayoutVars>
      </dgm:prSet>
      <dgm:spPr/>
    </dgm:pt>
    <dgm:pt modelId="{D04FF23C-E54E-4750-988D-C717B877A7DE}" type="pres">
      <dgm:prSet presAssocID="{A8183084-BB8B-4448-9163-2CD5424317B0}" presName="parSpace" presStyleCnt="0"/>
      <dgm:spPr/>
    </dgm:pt>
    <dgm:pt modelId="{C0AEA776-61B7-473C-B5BE-A79EDDB59317}" type="pres">
      <dgm:prSet presAssocID="{A5F96EA9-9E1B-4F9D-ADB4-2F33874EBBFF}" presName="parTxOnly" presStyleLbl="node1" presStyleIdx="4" presStyleCnt="18">
        <dgm:presLayoutVars>
          <dgm:bulletEnabled val="1"/>
        </dgm:presLayoutVars>
      </dgm:prSet>
      <dgm:spPr/>
    </dgm:pt>
    <dgm:pt modelId="{FA250F5D-A194-4363-845D-9CDA26B07741}" type="pres">
      <dgm:prSet presAssocID="{D1D536C5-1356-49A5-A748-6DB243CB6046}" presName="parSpace" presStyleCnt="0"/>
      <dgm:spPr/>
    </dgm:pt>
    <dgm:pt modelId="{1A118FDD-362A-4B18-AA20-E9400260DFA9}" type="pres">
      <dgm:prSet presAssocID="{49A1E269-78CD-4D0D-ADE2-E52E248AA44C}" presName="parTxOnly" presStyleLbl="node1" presStyleIdx="5" presStyleCnt="18">
        <dgm:presLayoutVars>
          <dgm:bulletEnabled val="1"/>
        </dgm:presLayoutVars>
      </dgm:prSet>
      <dgm:spPr/>
    </dgm:pt>
    <dgm:pt modelId="{0853A619-6275-4B98-9EBD-9DED294F2EB0}" type="pres">
      <dgm:prSet presAssocID="{35546744-F547-4C89-8E59-5C2DF1BE8F2F}" presName="parSpace" presStyleCnt="0"/>
      <dgm:spPr/>
    </dgm:pt>
    <dgm:pt modelId="{C81D03B4-3A91-4216-AE1A-8677C48E98F0}" type="pres">
      <dgm:prSet presAssocID="{DF41390D-5BBE-4780-B339-5E75F56EF569}" presName="parTxOnly" presStyleLbl="node1" presStyleIdx="6" presStyleCnt="18">
        <dgm:presLayoutVars>
          <dgm:bulletEnabled val="1"/>
        </dgm:presLayoutVars>
      </dgm:prSet>
      <dgm:spPr/>
    </dgm:pt>
    <dgm:pt modelId="{B528D52D-4C5D-469E-8D3B-5329645A487B}" type="pres">
      <dgm:prSet presAssocID="{62888F0D-F1BC-428C-8193-56016AD09F8C}" presName="parSpace" presStyleCnt="0"/>
      <dgm:spPr/>
    </dgm:pt>
    <dgm:pt modelId="{4DB9F3BA-041A-431A-A08E-A5A90FA39D45}" type="pres">
      <dgm:prSet presAssocID="{276710AC-48E0-41C2-B114-17D02F02B9BF}" presName="parTxOnly" presStyleLbl="node1" presStyleIdx="7" presStyleCnt="18">
        <dgm:presLayoutVars>
          <dgm:bulletEnabled val="1"/>
        </dgm:presLayoutVars>
      </dgm:prSet>
      <dgm:spPr/>
    </dgm:pt>
    <dgm:pt modelId="{75B63D25-6D44-4886-B0E6-A9912B79B393}" type="pres">
      <dgm:prSet presAssocID="{A826EC01-A731-4B5B-9EF7-4D15958E2D3C}" presName="parSpace" presStyleCnt="0"/>
      <dgm:spPr/>
    </dgm:pt>
    <dgm:pt modelId="{AB0162CE-914D-479D-8F16-1B9655DD5D44}" type="pres">
      <dgm:prSet presAssocID="{D9DBE3FB-84FC-41F6-919B-6DDD5F65BAFC}" presName="parTxOnly" presStyleLbl="node1" presStyleIdx="8" presStyleCnt="18">
        <dgm:presLayoutVars>
          <dgm:bulletEnabled val="1"/>
        </dgm:presLayoutVars>
      </dgm:prSet>
      <dgm:spPr/>
    </dgm:pt>
    <dgm:pt modelId="{175EEF5A-D2DB-4158-8AE6-47086D04CF30}" type="pres">
      <dgm:prSet presAssocID="{4E84415C-7ADC-45BC-A19C-3BD22435E68F}" presName="parSpace" presStyleCnt="0"/>
      <dgm:spPr/>
    </dgm:pt>
    <dgm:pt modelId="{60EC9AC4-42FD-4A10-AF74-716919E9F6ED}" type="pres">
      <dgm:prSet presAssocID="{9E68419A-99EF-48A3-BE4E-C4AF94F16D4F}" presName="parTxOnly" presStyleLbl="node1" presStyleIdx="9" presStyleCnt="18">
        <dgm:presLayoutVars>
          <dgm:bulletEnabled val="1"/>
        </dgm:presLayoutVars>
      </dgm:prSet>
      <dgm:spPr/>
    </dgm:pt>
    <dgm:pt modelId="{C02E1249-1C3E-4794-8A86-0A680C22B69F}" type="pres">
      <dgm:prSet presAssocID="{1B4E1F05-E8B0-490C-A1EC-4BA1BF3BADE5}" presName="parSpace" presStyleCnt="0"/>
      <dgm:spPr/>
    </dgm:pt>
    <dgm:pt modelId="{45E108B1-5216-4837-8B37-3B8187A7FFA7}" type="pres">
      <dgm:prSet presAssocID="{F9EDDAED-CAEF-419D-A58F-4787EDFCBCE2}" presName="parTxOnly" presStyleLbl="node1" presStyleIdx="10" presStyleCnt="18">
        <dgm:presLayoutVars>
          <dgm:bulletEnabled val="1"/>
        </dgm:presLayoutVars>
      </dgm:prSet>
      <dgm:spPr/>
    </dgm:pt>
    <dgm:pt modelId="{C27FD1FE-01AC-43FC-8F61-BC5E706D3140}" type="pres">
      <dgm:prSet presAssocID="{BFD4C111-1938-4D8A-9370-123439EE3904}" presName="parSpace" presStyleCnt="0"/>
      <dgm:spPr/>
    </dgm:pt>
    <dgm:pt modelId="{B7A56E8F-E73E-4320-8463-8A73DCB8542F}" type="pres">
      <dgm:prSet presAssocID="{C828C81F-4F7E-4486-A8A7-B830997FA767}" presName="parTxOnly" presStyleLbl="node1" presStyleIdx="11" presStyleCnt="18">
        <dgm:presLayoutVars>
          <dgm:bulletEnabled val="1"/>
        </dgm:presLayoutVars>
      </dgm:prSet>
      <dgm:spPr/>
    </dgm:pt>
    <dgm:pt modelId="{5179D125-6BF9-49BA-921D-070707853236}" type="pres">
      <dgm:prSet presAssocID="{AF7B2269-00E4-49F2-AA55-CD00BEE66255}" presName="parSpace" presStyleCnt="0"/>
      <dgm:spPr/>
    </dgm:pt>
    <dgm:pt modelId="{DA9DE62A-72B4-4F7B-A656-1FE181F4364F}" type="pres">
      <dgm:prSet presAssocID="{B595832C-DD82-4383-8E41-791E0CDE68F1}" presName="parTxOnly" presStyleLbl="node1" presStyleIdx="12" presStyleCnt="18">
        <dgm:presLayoutVars>
          <dgm:bulletEnabled val="1"/>
        </dgm:presLayoutVars>
      </dgm:prSet>
      <dgm:spPr/>
    </dgm:pt>
    <dgm:pt modelId="{906A8202-486C-45DD-B96B-2E5F0B8ACF4A}" type="pres">
      <dgm:prSet presAssocID="{E0E1FA1F-640C-4EF8-BFC8-37C4330C4489}" presName="parSpace" presStyleCnt="0"/>
      <dgm:spPr/>
    </dgm:pt>
    <dgm:pt modelId="{27AC9E9D-166E-46A4-945A-D920E4D2DFE9}" type="pres">
      <dgm:prSet presAssocID="{D3165C56-2A0F-4751-B98D-0BEEF8394D30}" presName="parTxOnly" presStyleLbl="node1" presStyleIdx="13" presStyleCnt="18">
        <dgm:presLayoutVars>
          <dgm:bulletEnabled val="1"/>
        </dgm:presLayoutVars>
      </dgm:prSet>
      <dgm:spPr/>
    </dgm:pt>
    <dgm:pt modelId="{EE8304B0-4415-4374-AC0B-C623614267DD}" type="pres">
      <dgm:prSet presAssocID="{56428D29-8126-4852-9723-46AF66B67A5A}" presName="parSpace" presStyleCnt="0"/>
      <dgm:spPr/>
    </dgm:pt>
    <dgm:pt modelId="{1D3DE8FB-5C75-4EDC-A35E-00DE56D49806}" type="pres">
      <dgm:prSet presAssocID="{2B8A2746-BD3C-4457-B851-9ED184F51A3F}" presName="parTxOnly" presStyleLbl="node1" presStyleIdx="14" presStyleCnt="18">
        <dgm:presLayoutVars>
          <dgm:bulletEnabled val="1"/>
        </dgm:presLayoutVars>
      </dgm:prSet>
      <dgm:spPr/>
    </dgm:pt>
    <dgm:pt modelId="{B00832B1-A907-4951-9132-727795BD73AD}" type="pres">
      <dgm:prSet presAssocID="{B9EBA0F0-FDF7-449E-9DF5-E00A4994B02E}" presName="parSpace" presStyleCnt="0"/>
      <dgm:spPr/>
    </dgm:pt>
    <dgm:pt modelId="{138F57C1-8A4C-4A70-AD1C-04A6783D912F}" type="pres">
      <dgm:prSet presAssocID="{874CFF69-2887-49C8-B0CC-F7FFF1E19BDA}" presName="parTxOnly" presStyleLbl="node1" presStyleIdx="15" presStyleCnt="18">
        <dgm:presLayoutVars>
          <dgm:bulletEnabled val="1"/>
        </dgm:presLayoutVars>
      </dgm:prSet>
      <dgm:spPr/>
    </dgm:pt>
    <dgm:pt modelId="{72FF2246-88B1-4D78-9475-D13D8F49EADB}" type="pres">
      <dgm:prSet presAssocID="{83E3EB14-1448-41B7-9910-77E0B6A063F1}" presName="parSpace" presStyleCnt="0"/>
      <dgm:spPr/>
    </dgm:pt>
    <dgm:pt modelId="{5F9AF31A-1441-4D0C-A6A0-E561BCAD0A6E}" type="pres">
      <dgm:prSet presAssocID="{6C50CC7D-B728-424C-AEE2-3DFC51054D0C}" presName="parTxOnly" presStyleLbl="node1" presStyleIdx="16" presStyleCnt="18">
        <dgm:presLayoutVars>
          <dgm:bulletEnabled val="1"/>
        </dgm:presLayoutVars>
      </dgm:prSet>
      <dgm:spPr/>
    </dgm:pt>
    <dgm:pt modelId="{1C4A72AF-9F2C-45C8-BE0C-CA321A3E11C5}" type="pres">
      <dgm:prSet presAssocID="{C2768696-020E-4C22-9A6F-76717EA80786}" presName="parSpace" presStyleCnt="0"/>
      <dgm:spPr/>
    </dgm:pt>
    <dgm:pt modelId="{A93B4A4B-F947-4ABD-8B0E-9C1F0D00FC20}" type="pres">
      <dgm:prSet presAssocID="{306B6515-4FC3-48D6-A7B4-BFC2E2C1EA3D}" presName="parTxOnly" presStyleLbl="node1" presStyleIdx="17" presStyleCnt="18">
        <dgm:presLayoutVars>
          <dgm:bulletEnabled val="1"/>
        </dgm:presLayoutVars>
      </dgm:prSet>
      <dgm:spPr/>
    </dgm:pt>
  </dgm:ptLst>
  <dgm:cxnLst>
    <dgm:cxn modelId="{E584D400-1802-4FCC-A7CC-A6CD411946B9}" type="presOf" srcId="{49A1E269-78CD-4D0D-ADE2-E52E248AA44C}" destId="{1A118FDD-362A-4B18-AA20-E9400260DFA9}" srcOrd="0" destOrd="0" presId="urn:microsoft.com/office/officeart/2005/8/layout/hChevron3"/>
    <dgm:cxn modelId="{FD85E501-18ED-4CF9-B362-47455B0B7E4D}" srcId="{66737A2F-F705-4B49-8956-1E4F72FB33C1}" destId="{306B6515-4FC3-48D6-A7B4-BFC2E2C1EA3D}" srcOrd="17" destOrd="0" parTransId="{41EFF544-F78B-46B8-AD56-295D8D961DE3}" sibTransId="{8D935AB1-5442-47EA-A2EA-7833BE8D28DF}"/>
    <dgm:cxn modelId="{8634F802-C115-40F2-B19E-7BB210802FE2}" srcId="{66737A2F-F705-4B49-8956-1E4F72FB33C1}" destId="{49A1E269-78CD-4D0D-ADE2-E52E248AA44C}" srcOrd="5" destOrd="0" parTransId="{4BD5099E-5432-42E0-8D5E-F9BE867BC50B}" sibTransId="{35546744-F547-4C89-8E59-5C2DF1BE8F2F}"/>
    <dgm:cxn modelId="{D3E15805-AD9A-4BF4-B433-92D9566F67BA}" type="presOf" srcId="{306B6515-4FC3-48D6-A7B4-BFC2E2C1EA3D}" destId="{A93B4A4B-F947-4ABD-8B0E-9C1F0D00FC20}" srcOrd="0" destOrd="0" presId="urn:microsoft.com/office/officeart/2005/8/layout/hChevron3"/>
    <dgm:cxn modelId="{77E77707-96E9-4226-B890-6FC34E3180E7}" srcId="{66737A2F-F705-4B49-8956-1E4F72FB33C1}" destId="{6C50CC7D-B728-424C-AEE2-3DFC51054D0C}" srcOrd="16" destOrd="0" parTransId="{0D8147BE-65DE-43FE-A8E9-4DB7299B5223}" sibTransId="{C2768696-020E-4C22-9A6F-76717EA80786}"/>
    <dgm:cxn modelId="{155DAB0C-D63F-46A3-BA0F-B9D1D36834F9}" type="presOf" srcId="{D3165C56-2A0F-4751-B98D-0BEEF8394D30}" destId="{27AC9E9D-166E-46A4-945A-D920E4D2DFE9}" srcOrd="0" destOrd="0" presId="urn:microsoft.com/office/officeart/2005/8/layout/hChevron3"/>
    <dgm:cxn modelId="{1E2BD40F-3DC5-44D4-BF55-7434E6D47D2C}" srcId="{66737A2F-F705-4B49-8956-1E4F72FB33C1}" destId="{D9DBE3FB-84FC-41F6-919B-6DDD5F65BAFC}" srcOrd="8" destOrd="0" parTransId="{67923691-33F8-4428-9284-0232FCD5B91A}" sibTransId="{4E84415C-7ADC-45BC-A19C-3BD22435E68F}"/>
    <dgm:cxn modelId="{1BEFFC16-FE66-4DE7-BBE9-C62C1F709FB3}" srcId="{66737A2F-F705-4B49-8956-1E4F72FB33C1}" destId="{F9EDDAED-CAEF-419D-A58F-4787EDFCBCE2}" srcOrd="10" destOrd="0" parTransId="{3DCD50E2-1AF7-4B8B-8F5A-152365E28F39}" sibTransId="{BFD4C111-1938-4D8A-9370-123439EE3904}"/>
    <dgm:cxn modelId="{46CC591E-93E7-4C9F-9866-3319248DB769}" type="presOf" srcId="{C828C81F-4F7E-4486-A8A7-B830997FA767}" destId="{B7A56E8F-E73E-4320-8463-8A73DCB8542F}" srcOrd="0" destOrd="0" presId="urn:microsoft.com/office/officeart/2005/8/layout/hChevron3"/>
    <dgm:cxn modelId="{73CBE036-53A0-4C8D-8F42-DA1AFFD96460}" srcId="{66737A2F-F705-4B49-8956-1E4F72FB33C1}" destId="{9E68419A-99EF-48A3-BE4E-C4AF94F16D4F}" srcOrd="9" destOrd="0" parTransId="{AA2C674D-A6B0-4BB9-ABCB-22336EBFB0E6}" sibTransId="{1B4E1F05-E8B0-490C-A1EC-4BA1BF3BADE5}"/>
    <dgm:cxn modelId="{2E21A93F-9B5A-48FF-907C-C35CF9C3B346}" type="presOf" srcId="{66737A2F-F705-4B49-8956-1E4F72FB33C1}" destId="{4AF0DAB8-6C70-4E3B-9238-59BBC017D61B}" srcOrd="0" destOrd="0" presId="urn:microsoft.com/office/officeart/2005/8/layout/hChevron3"/>
    <dgm:cxn modelId="{15EB6E5C-F2C4-402B-96D4-CAEEA437B404}" type="presOf" srcId="{DF41390D-5BBE-4780-B339-5E75F56EF569}" destId="{C81D03B4-3A91-4216-AE1A-8677C48E98F0}" srcOrd="0" destOrd="0" presId="urn:microsoft.com/office/officeart/2005/8/layout/hChevron3"/>
    <dgm:cxn modelId="{3B7DD15C-16B0-4855-BFC6-F058D1C0CD6A}" srcId="{66737A2F-F705-4B49-8956-1E4F72FB33C1}" destId="{D3165C56-2A0F-4751-B98D-0BEEF8394D30}" srcOrd="13" destOrd="0" parTransId="{7456DFC7-9962-4C7A-AEFF-63E1E2FCC418}" sibTransId="{56428D29-8126-4852-9723-46AF66B67A5A}"/>
    <dgm:cxn modelId="{593C665D-8043-4309-BDBA-A8E1A74760C7}" type="presOf" srcId="{91DA749D-5C1C-4C7C-B3ED-2D433AF9FCF1}" destId="{976F32B3-3557-4837-A66B-43B4713DD0EE}" srcOrd="0" destOrd="0" presId="urn:microsoft.com/office/officeart/2005/8/layout/hChevron3"/>
    <dgm:cxn modelId="{00C28B5E-924E-4B26-AFEF-5450F212C380}" type="presOf" srcId="{451DFC44-5919-431A-B56E-F0A46BF8C6E3}" destId="{97B49C09-1B9B-4F3A-94F3-072E016B086D}" srcOrd="0" destOrd="0" presId="urn:microsoft.com/office/officeart/2005/8/layout/hChevron3"/>
    <dgm:cxn modelId="{5F3DAB43-5F78-4A72-AD94-56B1F0E40E61}" srcId="{66737A2F-F705-4B49-8956-1E4F72FB33C1}" destId="{DF41390D-5BBE-4780-B339-5E75F56EF569}" srcOrd="6" destOrd="0" parTransId="{FB0C4943-9BCD-4D34-BD39-DD6B1DDB922E}" sibTransId="{62888F0D-F1BC-428C-8193-56016AD09F8C}"/>
    <dgm:cxn modelId="{EE84D144-2C5D-4128-AC40-65503D505C97}" type="presOf" srcId="{B977A72E-439B-4C30-8381-9C3A31F301EA}" destId="{1EF96743-78DF-415F-A793-D081D5EC73DC}" srcOrd="0" destOrd="0" presId="urn:microsoft.com/office/officeart/2005/8/layout/hChevron3"/>
    <dgm:cxn modelId="{F6ADEF44-F9A3-4007-9D10-DEBCF6CCDB26}" srcId="{66737A2F-F705-4B49-8956-1E4F72FB33C1}" destId="{CCEB1BBB-52F1-46A1-AC7F-B8D2AE220DF7}" srcOrd="0" destOrd="0" parTransId="{6FD26DDA-F9B7-44E9-A7D5-01F3B1FBE79B}" sibTransId="{E14DA37E-566B-473C-B349-7848BF108E82}"/>
    <dgm:cxn modelId="{64919448-B056-4010-A8AE-ACD44F2A0E71}" srcId="{66737A2F-F705-4B49-8956-1E4F72FB33C1}" destId="{451DFC44-5919-431A-B56E-F0A46BF8C6E3}" srcOrd="1" destOrd="0" parTransId="{B0B9A3FE-1572-4ADC-B561-E532B24A4A37}" sibTransId="{1848DCA9-C488-4D95-BA6B-D9CBEDB3FF20}"/>
    <dgm:cxn modelId="{848BC26B-FB84-485D-A161-3C5BEA449AE7}" type="presOf" srcId="{2B8A2746-BD3C-4457-B851-9ED184F51A3F}" destId="{1D3DE8FB-5C75-4EDC-A35E-00DE56D49806}" srcOrd="0" destOrd="0" presId="urn:microsoft.com/office/officeart/2005/8/layout/hChevron3"/>
    <dgm:cxn modelId="{53E31B4C-1328-4B46-A933-C72FDBE3147B}" srcId="{66737A2F-F705-4B49-8956-1E4F72FB33C1}" destId="{874CFF69-2887-49C8-B0CC-F7FFF1E19BDA}" srcOrd="15" destOrd="0" parTransId="{A953A50D-BC5E-4F9F-A844-EF1A52D6FA4E}" sibTransId="{83E3EB14-1448-41B7-9910-77E0B6A063F1}"/>
    <dgm:cxn modelId="{3F39BB83-ED5B-4097-AA0D-96091D635C3B}" type="presOf" srcId="{F9EDDAED-CAEF-419D-A58F-4787EDFCBCE2}" destId="{45E108B1-5216-4837-8B37-3B8187A7FFA7}" srcOrd="0" destOrd="0" presId="urn:microsoft.com/office/officeart/2005/8/layout/hChevron3"/>
    <dgm:cxn modelId="{9EADAE84-F08D-45C6-A9BD-5697B8078F69}" type="presOf" srcId="{CCEB1BBB-52F1-46A1-AC7F-B8D2AE220DF7}" destId="{5F600777-1AC6-4B25-B69B-A6A58B5F0A34}" srcOrd="0" destOrd="0" presId="urn:microsoft.com/office/officeart/2005/8/layout/hChevron3"/>
    <dgm:cxn modelId="{2C5D2988-5F77-4803-87BE-5124888B4C89}" srcId="{66737A2F-F705-4B49-8956-1E4F72FB33C1}" destId="{C828C81F-4F7E-4486-A8A7-B830997FA767}" srcOrd="11" destOrd="0" parTransId="{77444109-10BB-4A1D-80C9-377F19A21A6D}" sibTransId="{AF7B2269-00E4-49F2-AA55-CD00BEE66255}"/>
    <dgm:cxn modelId="{EAD2169B-03A6-491F-9343-A2EE24DF063C}" srcId="{66737A2F-F705-4B49-8956-1E4F72FB33C1}" destId="{A5F96EA9-9E1B-4F9D-ADB4-2F33874EBBFF}" srcOrd="4" destOrd="0" parTransId="{2A04B570-0212-4F26-BF26-11C47D95B6AF}" sibTransId="{D1D536C5-1356-49A5-A748-6DB243CB6046}"/>
    <dgm:cxn modelId="{93D0B39B-ED52-4C14-B6FA-9AEAFA0F8CA5}" type="presOf" srcId="{A5F96EA9-9E1B-4F9D-ADB4-2F33874EBBFF}" destId="{C0AEA776-61B7-473C-B5BE-A79EDDB59317}" srcOrd="0" destOrd="0" presId="urn:microsoft.com/office/officeart/2005/8/layout/hChevron3"/>
    <dgm:cxn modelId="{CAB8C9A3-FC10-4416-A207-1F3024A4F214}" type="presOf" srcId="{9E68419A-99EF-48A3-BE4E-C4AF94F16D4F}" destId="{60EC9AC4-42FD-4A10-AF74-716919E9F6ED}" srcOrd="0" destOrd="0" presId="urn:microsoft.com/office/officeart/2005/8/layout/hChevron3"/>
    <dgm:cxn modelId="{D2BBD2A3-FB47-4D4B-A6E2-39088C096407}" srcId="{66737A2F-F705-4B49-8956-1E4F72FB33C1}" destId="{B977A72E-439B-4C30-8381-9C3A31F301EA}" srcOrd="3" destOrd="0" parTransId="{A77F7958-DCDD-4394-AC76-155EDC5FD60D}" sibTransId="{A8183084-BB8B-4448-9163-2CD5424317B0}"/>
    <dgm:cxn modelId="{77DD4BA6-8F4A-479F-A40A-F320873FE700}" srcId="{66737A2F-F705-4B49-8956-1E4F72FB33C1}" destId="{2B8A2746-BD3C-4457-B851-9ED184F51A3F}" srcOrd="14" destOrd="0" parTransId="{3B97C971-2989-466C-8D41-0235A07D03F9}" sibTransId="{B9EBA0F0-FDF7-449E-9DF5-E00A4994B02E}"/>
    <dgm:cxn modelId="{259AF6B1-EB56-4B28-A78A-81E9EEB78435}" type="presOf" srcId="{D9DBE3FB-84FC-41F6-919B-6DDD5F65BAFC}" destId="{AB0162CE-914D-479D-8F16-1B9655DD5D44}" srcOrd="0" destOrd="0" presId="urn:microsoft.com/office/officeart/2005/8/layout/hChevron3"/>
    <dgm:cxn modelId="{8C639AC2-6FFA-4032-90D0-09A5180AF4DD}" type="presOf" srcId="{B595832C-DD82-4383-8E41-791E0CDE68F1}" destId="{DA9DE62A-72B4-4F7B-A656-1FE181F4364F}" srcOrd="0" destOrd="0" presId="urn:microsoft.com/office/officeart/2005/8/layout/hChevron3"/>
    <dgm:cxn modelId="{4ABF11D1-E63E-412D-AA0F-D415F64DE9AE}" type="presOf" srcId="{874CFF69-2887-49C8-B0CC-F7FFF1E19BDA}" destId="{138F57C1-8A4C-4A70-AD1C-04A6783D912F}" srcOrd="0" destOrd="0" presId="urn:microsoft.com/office/officeart/2005/8/layout/hChevron3"/>
    <dgm:cxn modelId="{756DC5D3-50C6-4950-92B5-10728D36E280}" srcId="{66737A2F-F705-4B49-8956-1E4F72FB33C1}" destId="{B595832C-DD82-4383-8E41-791E0CDE68F1}" srcOrd="12" destOrd="0" parTransId="{4D58403D-397F-4400-B714-620EA573F3CD}" sibTransId="{E0E1FA1F-640C-4EF8-BFC8-37C4330C4489}"/>
    <dgm:cxn modelId="{843DCFD8-B520-4B39-A2C3-8C6F375F3E6A}" type="presOf" srcId="{6C50CC7D-B728-424C-AEE2-3DFC51054D0C}" destId="{5F9AF31A-1441-4D0C-A6A0-E561BCAD0A6E}" srcOrd="0" destOrd="0" presId="urn:microsoft.com/office/officeart/2005/8/layout/hChevron3"/>
    <dgm:cxn modelId="{2D6C19D9-6E4D-49A0-ABC5-76177E8E7DF1}" type="presOf" srcId="{276710AC-48E0-41C2-B114-17D02F02B9BF}" destId="{4DB9F3BA-041A-431A-A08E-A5A90FA39D45}" srcOrd="0" destOrd="0" presId="urn:microsoft.com/office/officeart/2005/8/layout/hChevron3"/>
    <dgm:cxn modelId="{4146E1E5-1851-4B22-B1F8-8EC4600C01DE}" srcId="{66737A2F-F705-4B49-8956-1E4F72FB33C1}" destId="{91DA749D-5C1C-4C7C-B3ED-2D433AF9FCF1}" srcOrd="2" destOrd="0" parTransId="{07A7DEA1-DC51-474B-928D-04BE4A3CAE2A}" sibTransId="{EDA075C2-834C-4EC3-A0FD-E78A1D0502A1}"/>
    <dgm:cxn modelId="{4FE187FF-7A61-48FB-BFB3-8C40FF89D292}" srcId="{66737A2F-F705-4B49-8956-1E4F72FB33C1}" destId="{276710AC-48E0-41C2-B114-17D02F02B9BF}" srcOrd="7" destOrd="0" parTransId="{3E0699ED-CE6A-49A3-BD59-9F5E7A22FA7B}" sibTransId="{A826EC01-A731-4B5B-9EF7-4D15958E2D3C}"/>
    <dgm:cxn modelId="{31FF9886-C954-4757-8BCD-E3E1C2CBDB70}" type="presParOf" srcId="{4AF0DAB8-6C70-4E3B-9238-59BBC017D61B}" destId="{5F600777-1AC6-4B25-B69B-A6A58B5F0A34}" srcOrd="0" destOrd="0" presId="urn:microsoft.com/office/officeart/2005/8/layout/hChevron3"/>
    <dgm:cxn modelId="{5F67341E-FF77-4DD9-842B-77B25CD086B7}" type="presParOf" srcId="{4AF0DAB8-6C70-4E3B-9238-59BBC017D61B}" destId="{AE336207-B293-4E35-B15A-C45592BD3977}" srcOrd="1" destOrd="0" presId="urn:microsoft.com/office/officeart/2005/8/layout/hChevron3"/>
    <dgm:cxn modelId="{D3F0DE4D-0CA4-4838-A5B6-DB67189EA17E}" type="presParOf" srcId="{4AF0DAB8-6C70-4E3B-9238-59BBC017D61B}" destId="{97B49C09-1B9B-4F3A-94F3-072E016B086D}" srcOrd="2" destOrd="0" presId="urn:microsoft.com/office/officeart/2005/8/layout/hChevron3"/>
    <dgm:cxn modelId="{0606123E-A0F8-4A06-B561-17DC8DD9DA8D}" type="presParOf" srcId="{4AF0DAB8-6C70-4E3B-9238-59BBC017D61B}" destId="{0D6A17CE-E4AB-42D5-ADF1-5E7E6468B8D5}" srcOrd="3" destOrd="0" presId="urn:microsoft.com/office/officeart/2005/8/layout/hChevron3"/>
    <dgm:cxn modelId="{926819A4-7604-4F4F-AF29-7D2F5EEE3800}" type="presParOf" srcId="{4AF0DAB8-6C70-4E3B-9238-59BBC017D61B}" destId="{976F32B3-3557-4837-A66B-43B4713DD0EE}" srcOrd="4" destOrd="0" presId="urn:microsoft.com/office/officeart/2005/8/layout/hChevron3"/>
    <dgm:cxn modelId="{33B7EF95-7F0E-482C-818D-50274D0A55AB}" type="presParOf" srcId="{4AF0DAB8-6C70-4E3B-9238-59BBC017D61B}" destId="{8ECEA025-B438-4430-8B11-C308FD1FF4F5}" srcOrd="5" destOrd="0" presId="urn:microsoft.com/office/officeart/2005/8/layout/hChevron3"/>
    <dgm:cxn modelId="{B00396BB-1B02-41C7-A051-9B0339528243}" type="presParOf" srcId="{4AF0DAB8-6C70-4E3B-9238-59BBC017D61B}" destId="{1EF96743-78DF-415F-A793-D081D5EC73DC}" srcOrd="6" destOrd="0" presId="urn:microsoft.com/office/officeart/2005/8/layout/hChevron3"/>
    <dgm:cxn modelId="{6C01AE7B-CF9C-4C20-8827-C446EE0CD16A}" type="presParOf" srcId="{4AF0DAB8-6C70-4E3B-9238-59BBC017D61B}" destId="{D04FF23C-E54E-4750-988D-C717B877A7DE}" srcOrd="7" destOrd="0" presId="urn:microsoft.com/office/officeart/2005/8/layout/hChevron3"/>
    <dgm:cxn modelId="{A4D87256-68F4-49AF-995E-3996EB5949FC}" type="presParOf" srcId="{4AF0DAB8-6C70-4E3B-9238-59BBC017D61B}" destId="{C0AEA776-61B7-473C-B5BE-A79EDDB59317}" srcOrd="8" destOrd="0" presId="urn:microsoft.com/office/officeart/2005/8/layout/hChevron3"/>
    <dgm:cxn modelId="{657A9395-A1B2-435A-A194-EF47FC9926B8}" type="presParOf" srcId="{4AF0DAB8-6C70-4E3B-9238-59BBC017D61B}" destId="{FA250F5D-A194-4363-845D-9CDA26B07741}" srcOrd="9" destOrd="0" presId="urn:microsoft.com/office/officeart/2005/8/layout/hChevron3"/>
    <dgm:cxn modelId="{0B2DA7E2-F5A8-409B-8272-432BE765F53B}" type="presParOf" srcId="{4AF0DAB8-6C70-4E3B-9238-59BBC017D61B}" destId="{1A118FDD-362A-4B18-AA20-E9400260DFA9}" srcOrd="10" destOrd="0" presId="urn:microsoft.com/office/officeart/2005/8/layout/hChevron3"/>
    <dgm:cxn modelId="{9A362D32-04D8-416D-89B2-BCCC53F90A6D}" type="presParOf" srcId="{4AF0DAB8-6C70-4E3B-9238-59BBC017D61B}" destId="{0853A619-6275-4B98-9EBD-9DED294F2EB0}" srcOrd="11" destOrd="0" presId="urn:microsoft.com/office/officeart/2005/8/layout/hChevron3"/>
    <dgm:cxn modelId="{A1F860C7-D259-46DB-ADCF-1D09A6F2C96D}" type="presParOf" srcId="{4AF0DAB8-6C70-4E3B-9238-59BBC017D61B}" destId="{C81D03B4-3A91-4216-AE1A-8677C48E98F0}" srcOrd="12" destOrd="0" presId="urn:microsoft.com/office/officeart/2005/8/layout/hChevron3"/>
    <dgm:cxn modelId="{FC660E8E-4436-4EBF-A983-EFEB79958875}" type="presParOf" srcId="{4AF0DAB8-6C70-4E3B-9238-59BBC017D61B}" destId="{B528D52D-4C5D-469E-8D3B-5329645A487B}" srcOrd="13" destOrd="0" presId="urn:microsoft.com/office/officeart/2005/8/layout/hChevron3"/>
    <dgm:cxn modelId="{51ED5E7B-7849-4C54-84B7-7F0B67247BE3}" type="presParOf" srcId="{4AF0DAB8-6C70-4E3B-9238-59BBC017D61B}" destId="{4DB9F3BA-041A-431A-A08E-A5A90FA39D45}" srcOrd="14" destOrd="0" presId="urn:microsoft.com/office/officeart/2005/8/layout/hChevron3"/>
    <dgm:cxn modelId="{AA9BAA14-9D33-4F4C-A397-E7A01DA25BBA}" type="presParOf" srcId="{4AF0DAB8-6C70-4E3B-9238-59BBC017D61B}" destId="{75B63D25-6D44-4886-B0E6-A9912B79B393}" srcOrd="15" destOrd="0" presId="urn:microsoft.com/office/officeart/2005/8/layout/hChevron3"/>
    <dgm:cxn modelId="{D7CBB999-5EB0-4712-BE9A-A373D0C37392}" type="presParOf" srcId="{4AF0DAB8-6C70-4E3B-9238-59BBC017D61B}" destId="{AB0162CE-914D-479D-8F16-1B9655DD5D44}" srcOrd="16" destOrd="0" presId="urn:microsoft.com/office/officeart/2005/8/layout/hChevron3"/>
    <dgm:cxn modelId="{E687B9C1-CCDD-4313-BAB9-9FBA56DAEE49}" type="presParOf" srcId="{4AF0DAB8-6C70-4E3B-9238-59BBC017D61B}" destId="{175EEF5A-D2DB-4158-8AE6-47086D04CF30}" srcOrd="17" destOrd="0" presId="urn:microsoft.com/office/officeart/2005/8/layout/hChevron3"/>
    <dgm:cxn modelId="{3A0F7B23-91BB-4020-8698-DFB12C997ED0}" type="presParOf" srcId="{4AF0DAB8-6C70-4E3B-9238-59BBC017D61B}" destId="{60EC9AC4-42FD-4A10-AF74-716919E9F6ED}" srcOrd="18" destOrd="0" presId="urn:microsoft.com/office/officeart/2005/8/layout/hChevron3"/>
    <dgm:cxn modelId="{C0EE67E5-EF14-4FF0-A9D4-B23EDA95A3D0}" type="presParOf" srcId="{4AF0DAB8-6C70-4E3B-9238-59BBC017D61B}" destId="{C02E1249-1C3E-4794-8A86-0A680C22B69F}" srcOrd="19" destOrd="0" presId="urn:microsoft.com/office/officeart/2005/8/layout/hChevron3"/>
    <dgm:cxn modelId="{EC510340-9AB9-4CF1-BE1A-141CC45C33FD}" type="presParOf" srcId="{4AF0DAB8-6C70-4E3B-9238-59BBC017D61B}" destId="{45E108B1-5216-4837-8B37-3B8187A7FFA7}" srcOrd="20" destOrd="0" presId="urn:microsoft.com/office/officeart/2005/8/layout/hChevron3"/>
    <dgm:cxn modelId="{5864962A-9275-4EA9-A5D6-C92F3896291A}" type="presParOf" srcId="{4AF0DAB8-6C70-4E3B-9238-59BBC017D61B}" destId="{C27FD1FE-01AC-43FC-8F61-BC5E706D3140}" srcOrd="21" destOrd="0" presId="urn:microsoft.com/office/officeart/2005/8/layout/hChevron3"/>
    <dgm:cxn modelId="{C650E646-DB7C-4E3A-8A91-495CEE09188C}" type="presParOf" srcId="{4AF0DAB8-6C70-4E3B-9238-59BBC017D61B}" destId="{B7A56E8F-E73E-4320-8463-8A73DCB8542F}" srcOrd="22" destOrd="0" presId="urn:microsoft.com/office/officeart/2005/8/layout/hChevron3"/>
    <dgm:cxn modelId="{75B7EE0A-57D0-43C7-A67F-3DE567015605}" type="presParOf" srcId="{4AF0DAB8-6C70-4E3B-9238-59BBC017D61B}" destId="{5179D125-6BF9-49BA-921D-070707853236}" srcOrd="23" destOrd="0" presId="urn:microsoft.com/office/officeart/2005/8/layout/hChevron3"/>
    <dgm:cxn modelId="{10C3E8B6-FA7F-400D-8546-F0CDE5325932}" type="presParOf" srcId="{4AF0DAB8-6C70-4E3B-9238-59BBC017D61B}" destId="{DA9DE62A-72B4-4F7B-A656-1FE181F4364F}" srcOrd="24" destOrd="0" presId="urn:microsoft.com/office/officeart/2005/8/layout/hChevron3"/>
    <dgm:cxn modelId="{77FC712F-64BC-4927-B3E5-5EB8E7A97E1C}" type="presParOf" srcId="{4AF0DAB8-6C70-4E3B-9238-59BBC017D61B}" destId="{906A8202-486C-45DD-B96B-2E5F0B8ACF4A}" srcOrd="25" destOrd="0" presId="urn:microsoft.com/office/officeart/2005/8/layout/hChevron3"/>
    <dgm:cxn modelId="{2D79C8AC-A566-4DF8-9188-9488E57E9870}" type="presParOf" srcId="{4AF0DAB8-6C70-4E3B-9238-59BBC017D61B}" destId="{27AC9E9D-166E-46A4-945A-D920E4D2DFE9}" srcOrd="26" destOrd="0" presId="urn:microsoft.com/office/officeart/2005/8/layout/hChevron3"/>
    <dgm:cxn modelId="{7922E96D-0D5A-478F-A6CC-832AC8D32266}" type="presParOf" srcId="{4AF0DAB8-6C70-4E3B-9238-59BBC017D61B}" destId="{EE8304B0-4415-4374-AC0B-C623614267DD}" srcOrd="27" destOrd="0" presId="urn:microsoft.com/office/officeart/2005/8/layout/hChevron3"/>
    <dgm:cxn modelId="{60BA74BC-3A3D-438A-8569-DF93E79AAFEE}" type="presParOf" srcId="{4AF0DAB8-6C70-4E3B-9238-59BBC017D61B}" destId="{1D3DE8FB-5C75-4EDC-A35E-00DE56D49806}" srcOrd="28" destOrd="0" presId="urn:microsoft.com/office/officeart/2005/8/layout/hChevron3"/>
    <dgm:cxn modelId="{2250CC6A-B077-46FB-9C2E-2E15BFAB0473}" type="presParOf" srcId="{4AF0DAB8-6C70-4E3B-9238-59BBC017D61B}" destId="{B00832B1-A907-4951-9132-727795BD73AD}" srcOrd="29" destOrd="0" presId="urn:microsoft.com/office/officeart/2005/8/layout/hChevron3"/>
    <dgm:cxn modelId="{C62D275E-A8D0-42B7-B213-C32C0683BE2E}" type="presParOf" srcId="{4AF0DAB8-6C70-4E3B-9238-59BBC017D61B}" destId="{138F57C1-8A4C-4A70-AD1C-04A6783D912F}" srcOrd="30" destOrd="0" presId="urn:microsoft.com/office/officeart/2005/8/layout/hChevron3"/>
    <dgm:cxn modelId="{F91D883B-4546-4826-8E93-B2A8F4714BCA}" type="presParOf" srcId="{4AF0DAB8-6C70-4E3B-9238-59BBC017D61B}" destId="{72FF2246-88B1-4D78-9475-D13D8F49EADB}" srcOrd="31" destOrd="0" presId="urn:microsoft.com/office/officeart/2005/8/layout/hChevron3"/>
    <dgm:cxn modelId="{308C009D-5D7B-4DDC-AE08-5590A738620E}" type="presParOf" srcId="{4AF0DAB8-6C70-4E3B-9238-59BBC017D61B}" destId="{5F9AF31A-1441-4D0C-A6A0-E561BCAD0A6E}" srcOrd="32" destOrd="0" presId="urn:microsoft.com/office/officeart/2005/8/layout/hChevron3"/>
    <dgm:cxn modelId="{471A23A8-7F77-4CA6-B46F-3094C91E8790}" type="presParOf" srcId="{4AF0DAB8-6C70-4E3B-9238-59BBC017D61B}" destId="{1C4A72AF-9F2C-45C8-BE0C-CA321A3E11C5}" srcOrd="33" destOrd="0" presId="urn:microsoft.com/office/officeart/2005/8/layout/hChevron3"/>
    <dgm:cxn modelId="{D754BE40-5A2A-4154-8E13-2E70DE723531}" type="presParOf" srcId="{4AF0DAB8-6C70-4E3B-9238-59BBC017D61B}" destId="{A93B4A4B-F947-4ABD-8B0E-9C1F0D00FC20}" srcOrd="3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2428A-AE81-4C3A-81E0-A6A6DF2BA51C}">
      <dsp:nvSpPr>
        <dsp:cNvPr id="0" name=""/>
        <dsp:cNvSpPr/>
      </dsp:nvSpPr>
      <dsp:spPr>
        <a:xfrm rot="10800000">
          <a:off x="1209458" y="0"/>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Definición</a:t>
          </a:r>
          <a:endParaRPr lang="es-MX" sz="1900" kern="1200" dirty="0"/>
        </a:p>
      </dsp:txBody>
      <dsp:txXfrm rot="10800000">
        <a:off x="1313715" y="0"/>
        <a:ext cx="4265340" cy="417029"/>
      </dsp:txXfrm>
    </dsp:sp>
    <dsp:sp modelId="{7529285B-6C3E-4702-8C16-374AF0A9870F}">
      <dsp:nvSpPr>
        <dsp:cNvPr id="0" name=""/>
        <dsp:cNvSpPr/>
      </dsp:nvSpPr>
      <dsp:spPr>
        <a:xfrm>
          <a:off x="1039459" y="14506"/>
          <a:ext cx="417029" cy="41702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A01368E-EC77-4449-A97C-5C3D2B5EA223}">
      <dsp:nvSpPr>
        <dsp:cNvPr id="0" name=""/>
        <dsp:cNvSpPr/>
      </dsp:nvSpPr>
      <dsp:spPr>
        <a:xfrm rot="10800000">
          <a:off x="1204870" y="542447"/>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Características principales</a:t>
          </a:r>
        </a:p>
      </dsp:txBody>
      <dsp:txXfrm rot="10800000">
        <a:off x="1309127" y="542447"/>
        <a:ext cx="4265340" cy="417029"/>
      </dsp:txXfrm>
    </dsp:sp>
    <dsp:sp modelId="{C56A4E94-5081-47FB-BDC9-30F406900695}">
      <dsp:nvSpPr>
        <dsp:cNvPr id="0" name=""/>
        <dsp:cNvSpPr/>
      </dsp:nvSpPr>
      <dsp:spPr>
        <a:xfrm>
          <a:off x="999249" y="569091"/>
          <a:ext cx="417029" cy="417029"/>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D4B4D179-F8A0-4BFD-9D37-8D4FA8BFC6A5}">
      <dsp:nvSpPr>
        <dsp:cNvPr id="0" name=""/>
        <dsp:cNvSpPr/>
      </dsp:nvSpPr>
      <dsp:spPr>
        <a:xfrm rot="10800000">
          <a:off x="1204870" y="1083962"/>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Comparación SOM y RNA Feedforward</a:t>
          </a:r>
        </a:p>
      </dsp:txBody>
      <dsp:txXfrm rot="10800000">
        <a:off x="1309127" y="1083962"/>
        <a:ext cx="4265340" cy="417029"/>
      </dsp:txXfrm>
    </dsp:sp>
    <dsp:sp modelId="{F04FEB2A-CDC4-4083-A7B6-3AF8E87B4F7B}">
      <dsp:nvSpPr>
        <dsp:cNvPr id="0" name=""/>
        <dsp:cNvSpPr/>
      </dsp:nvSpPr>
      <dsp:spPr>
        <a:xfrm>
          <a:off x="996355" y="1083962"/>
          <a:ext cx="417029" cy="417029"/>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C45D471-F4E0-4489-936C-0447D660EE74}">
      <dsp:nvSpPr>
        <dsp:cNvPr id="0" name=""/>
        <dsp:cNvSpPr/>
      </dsp:nvSpPr>
      <dsp:spPr>
        <a:xfrm rot="10800000">
          <a:off x="1204870" y="1625478"/>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Ejemplo de una RNA SOM</a:t>
          </a:r>
        </a:p>
      </dsp:txBody>
      <dsp:txXfrm rot="10800000">
        <a:off x="1309127" y="1625478"/>
        <a:ext cx="4265340" cy="417029"/>
      </dsp:txXfrm>
    </dsp:sp>
    <dsp:sp modelId="{587719F6-AD7B-44BD-9B2E-80F25E21A95F}">
      <dsp:nvSpPr>
        <dsp:cNvPr id="0" name=""/>
        <dsp:cNvSpPr/>
      </dsp:nvSpPr>
      <dsp:spPr>
        <a:xfrm>
          <a:off x="996355" y="1625478"/>
          <a:ext cx="417029" cy="417029"/>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5C1859-127D-4CE1-B184-3D200E0ED7BC}">
      <dsp:nvSpPr>
        <dsp:cNvPr id="0" name=""/>
        <dsp:cNvSpPr/>
      </dsp:nvSpPr>
      <dsp:spPr>
        <a:xfrm rot="10800000">
          <a:off x="1175157" y="2165563"/>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Normalización de los datos</a:t>
          </a:r>
        </a:p>
      </dsp:txBody>
      <dsp:txXfrm rot="10800000">
        <a:off x="1279414" y="2165563"/>
        <a:ext cx="4265340" cy="417029"/>
      </dsp:txXfrm>
    </dsp:sp>
    <dsp:sp modelId="{11BD4EA7-EA23-44E2-BC05-A0975B301701}">
      <dsp:nvSpPr>
        <dsp:cNvPr id="0" name=""/>
        <dsp:cNvSpPr/>
      </dsp:nvSpPr>
      <dsp:spPr>
        <a:xfrm>
          <a:off x="996355" y="2166993"/>
          <a:ext cx="417029" cy="417029"/>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0101574-5691-4EA0-BD88-0551DDBCF835}">
      <dsp:nvSpPr>
        <dsp:cNvPr id="0" name=""/>
        <dsp:cNvSpPr/>
      </dsp:nvSpPr>
      <dsp:spPr>
        <a:xfrm rot="10800000">
          <a:off x="1204870" y="2708509"/>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BMU: Definición</a:t>
          </a:r>
        </a:p>
      </dsp:txBody>
      <dsp:txXfrm rot="10800000">
        <a:off x="1309127" y="2708509"/>
        <a:ext cx="4265340" cy="417029"/>
      </dsp:txXfrm>
    </dsp:sp>
    <dsp:sp modelId="{E73A7FA6-5958-4F73-AC6D-36F288882C6B}">
      <dsp:nvSpPr>
        <dsp:cNvPr id="0" name=""/>
        <dsp:cNvSpPr/>
      </dsp:nvSpPr>
      <dsp:spPr>
        <a:xfrm>
          <a:off x="996355" y="2708509"/>
          <a:ext cx="417029" cy="417029"/>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4A7EDDD-F423-4A0F-A779-2E1451A3B04B}">
      <dsp:nvSpPr>
        <dsp:cNvPr id="0" name=""/>
        <dsp:cNvSpPr/>
      </dsp:nvSpPr>
      <dsp:spPr>
        <a:xfrm rot="10800000">
          <a:off x="1204870" y="3250024"/>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BMU: Calculo</a:t>
          </a:r>
        </a:p>
      </dsp:txBody>
      <dsp:txXfrm rot="10800000">
        <a:off x="1309127" y="3250024"/>
        <a:ext cx="4265340" cy="417029"/>
      </dsp:txXfrm>
    </dsp:sp>
    <dsp:sp modelId="{CCA1B6F5-50FA-4672-B35D-4DB8BB54861C}">
      <dsp:nvSpPr>
        <dsp:cNvPr id="0" name=""/>
        <dsp:cNvSpPr/>
      </dsp:nvSpPr>
      <dsp:spPr>
        <a:xfrm>
          <a:off x="996355" y="3250024"/>
          <a:ext cx="417029" cy="417029"/>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D0DB874D-DB71-4706-AB01-075DBACAB9DC}">
      <dsp:nvSpPr>
        <dsp:cNvPr id="0" name=""/>
        <dsp:cNvSpPr/>
      </dsp:nvSpPr>
      <dsp:spPr>
        <a:xfrm rot="10800000">
          <a:off x="1204870" y="3791540"/>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Entrenamiento de una RNA SOM</a:t>
          </a:r>
        </a:p>
      </dsp:txBody>
      <dsp:txXfrm rot="10800000">
        <a:off x="1309127" y="3791540"/>
        <a:ext cx="4265340" cy="417029"/>
      </dsp:txXfrm>
    </dsp:sp>
    <dsp:sp modelId="{45F2264C-ECDA-48B9-9EFA-B0B9324E00CD}">
      <dsp:nvSpPr>
        <dsp:cNvPr id="0" name=""/>
        <dsp:cNvSpPr/>
      </dsp:nvSpPr>
      <dsp:spPr>
        <a:xfrm>
          <a:off x="996355" y="3791540"/>
          <a:ext cx="417029" cy="417029"/>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D20698E-0ED4-4B19-B09F-9B60302E3028}">
      <dsp:nvSpPr>
        <dsp:cNvPr id="0" name=""/>
        <dsp:cNvSpPr/>
      </dsp:nvSpPr>
      <dsp:spPr>
        <a:xfrm rot="10800000">
          <a:off x="1204870" y="4333055"/>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Función de vecindad</a:t>
          </a:r>
        </a:p>
      </dsp:txBody>
      <dsp:txXfrm rot="10800000">
        <a:off x="1309127" y="4333055"/>
        <a:ext cx="4265340" cy="417029"/>
      </dsp:txXfrm>
    </dsp:sp>
    <dsp:sp modelId="{6649FED1-A91F-4284-B9C0-EC39AA3472D9}">
      <dsp:nvSpPr>
        <dsp:cNvPr id="0" name=""/>
        <dsp:cNvSpPr/>
      </dsp:nvSpPr>
      <dsp:spPr>
        <a:xfrm>
          <a:off x="996355" y="4333055"/>
          <a:ext cx="417029" cy="417029"/>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B66BDE9-F3DF-436C-83A8-25CE445F3805}">
      <dsp:nvSpPr>
        <dsp:cNvPr id="0" name=""/>
        <dsp:cNvSpPr/>
      </dsp:nvSpPr>
      <dsp:spPr>
        <a:xfrm rot="10800000">
          <a:off x="1204870" y="4874571"/>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Tipos de funciones vecinales</a:t>
          </a:r>
        </a:p>
      </dsp:txBody>
      <dsp:txXfrm rot="10800000">
        <a:off x="1309127" y="4874571"/>
        <a:ext cx="4265340" cy="417029"/>
      </dsp:txXfrm>
    </dsp:sp>
    <dsp:sp modelId="{11BCE927-E625-4308-9B52-3847323ED675}">
      <dsp:nvSpPr>
        <dsp:cNvPr id="0" name=""/>
        <dsp:cNvSpPr/>
      </dsp:nvSpPr>
      <dsp:spPr>
        <a:xfrm>
          <a:off x="996355" y="4874571"/>
          <a:ext cx="417029" cy="417029"/>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A9219C55-2AD7-4C87-B632-882962BA975F}">
      <dsp:nvSpPr>
        <dsp:cNvPr id="0" name=""/>
        <dsp:cNvSpPr/>
      </dsp:nvSpPr>
      <dsp:spPr>
        <a:xfrm rot="10800000">
          <a:off x="1204870" y="5416086"/>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dirty="0"/>
            <a:t>Calculo de error: SOM</a:t>
          </a:r>
        </a:p>
      </dsp:txBody>
      <dsp:txXfrm rot="10800000">
        <a:off x="1309127" y="5416086"/>
        <a:ext cx="4265340" cy="417029"/>
      </dsp:txXfrm>
    </dsp:sp>
    <dsp:sp modelId="{8FD6C514-793D-42EF-AEF0-5805C2F5C3B7}">
      <dsp:nvSpPr>
        <dsp:cNvPr id="0" name=""/>
        <dsp:cNvSpPr/>
      </dsp:nvSpPr>
      <dsp:spPr>
        <a:xfrm>
          <a:off x="996355" y="5416086"/>
          <a:ext cx="417029" cy="417029"/>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FA6580C-2A17-417E-99D3-E49A226DCE5E}">
      <dsp:nvSpPr>
        <dsp:cNvPr id="0" name=""/>
        <dsp:cNvSpPr/>
      </dsp:nvSpPr>
      <dsp:spPr>
        <a:xfrm rot="10800000">
          <a:off x="1204870" y="5957601"/>
          <a:ext cx="4369597" cy="4170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3898" tIns="72390" rIns="135128" bIns="72390" numCol="1" spcCol="1270" anchor="ctr" anchorCtr="0">
          <a:noAutofit/>
        </a:bodyPr>
        <a:lstStyle/>
        <a:p>
          <a:pPr marL="0" lvl="0" indent="0" algn="ctr" defTabSz="844550">
            <a:lnSpc>
              <a:spcPct val="90000"/>
            </a:lnSpc>
            <a:spcBef>
              <a:spcPct val="0"/>
            </a:spcBef>
            <a:spcAft>
              <a:spcPct val="35000"/>
            </a:spcAft>
            <a:buNone/>
          </a:pPr>
          <a:r>
            <a:rPr lang="es-MX" sz="1900" kern="1200"/>
            <a:t>Resumen</a:t>
          </a:r>
          <a:endParaRPr lang="es-MX" sz="1900" kern="1200" dirty="0"/>
        </a:p>
      </dsp:txBody>
      <dsp:txXfrm rot="10800000">
        <a:off x="1309127" y="5957601"/>
        <a:ext cx="4265340" cy="417029"/>
      </dsp:txXfrm>
    </dsp:sp>
    <dsp:sp modelId="{164DF401-0E05-43AF-92FD-8AE1CCDC63D2}">
      <dsp:nvSpPr>
        <dsp:cNvPr id="0" name=""/>
        <dsp:cNvSpPr/>
      </dsp:nvSpPr>
      <dsp:spPr>
        <a:xfrm>
          <a:off x="996355" y="5957601"/>
          <a:ext cx="417029" cy="417029"/>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49C09-1B9B-4F3A-94F3-072E016B086D}">
      <dsp:nvSpPr>
        <dsp:cNvPr id="0" name=""/>
        <dsp:cNvSpPr/>
      </dsp:nvSpPr>
      <dsp:spPr>
        <a:xfrm>
          <a:off x="819" y="49900"/>
          <a:ext cx="657009" cy="262803"/>
        </a:xfrm>
        <a:prstGeom prst="homePlat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5F600777-1AC6-4B25-B69B-A6A58B5F0A34}">
      <dsp:nvSpPr>
        <dsp:cNvPr id="0" name=""/>
        <dsp:cNvSpPr/>
      </dsp:nvSpPr>
      <dsp:spPr>
        <a:xfrm>
          <a:off x="52642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777-1AC6-4B25-B69B-A6A58B5F0A34}">
      <dsp:nvSpPr>
        <dsp:cNvPr id="0" name=""/>
        <dsp:cNvSpPr/>
      </dsp:nvSpPr>
      <dsp:spPr>
        <a:xfrm>
          <a:off x="819" y="49900"/>
          <a:ext cx="657009" cy="26280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a:t>
          </a:r>
        </a:p>
      </dsp:txBody>
      <dsp:txXfrm>
        <a:off x="819" y="49900"/>
        <a:ext cx="591308" cy="262803"/>
      </dsp:txXfrm>
    </dsp:sp>
    <dsp:sp modelId="{97B49C09-1B9B-4F3A-94F3-072E016B086D}">
      <dsp:nvSpPr>
        <dsp:cNvPr id="0" name=""/>
        <dsp:cNvSpPr/>
      </dsp:nvSpPr>
      <dsp:spPr>
        <a:xfrm>
          <a:off x="526427" y="49900"/>
          <a:ext cx="657009" cy="2628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2</a:t>
          </a:r>
        </a:p>
      </dsp:txBody>
      <dsp:txXfrm>
        <a:off x="657829" y="49900"/>
        <a:ext cx="394206" cy="262803"/>
      </dsp:txXfrm>
    </dsp:sp>
    <dsp:sp modelId="{976F32B3-3557-4837-A66B-43B4713DD0EE}">
      <dsp:nvSpPr>
        <dsp:cNvPr id="0" name=""/>
        <dsp:cNvSpPr/>
      </dsp:nvSpPr>
      <dsp:spPr>
        <a:xfrm>
          <a:off x="1052035"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3</a:t>
          </a:r>
        </a:p>
      </dsp:txBody>
      <dsp:txXfrm>
        <a:off x="1183437" y="49900"/>
        <a:ext cx="394206" cy="262803"/>
      </dsp:txXfrm>
    </dsp:sp>
    <dsp:sp modelId="{1EF96743-78DF-415F-A793-D081D5EC73DC}">
      <dsp:nvSpPr>
        <dsp:cNvPr id="0" name=""/>
        <dsp:cNvSpPr/>
      </dsp:nvSpPr>
      <dsp:spPr>
        <a:xfrm>
          <a:off x="157764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4</a:t>
          </a:r>
        </a:p>
      </dsp:txBody>
      <dsp:txXfrm>
        <a:off x="1709045" y="49900"/>
        <a:ext cx="394206" cy="262803"/>
      </dsp:txXfrm>
    </dsp:sp>
    <dsp:sp modelId="{C0AEA776-61B7-473C-B5BE-A79EDDB59317}">
      <dsp:nvSpPr>
        <dsp:cNvPr id="0" name=""/>
        <dsp:cNvSpPr/>
      </dsp:nvSpPr>
      <dsp:spPr>
        <a:xfrm>
          <a:off x="210325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5</a:t>
          </a:r>
        </a:p>
      </dsp:txBody>
      <dsp:txXfrm>
        <a:off x="2234653" y="49900"/>
        <a:ext cx="394206" cy="262803"/>
      </dsp:txXfrm>
    </dsp:sp>
    <dsp:sp modelId="{1A118FDD-362A-4B18-AA20-E9400260DFA9}">
      <dsp:nvSpPr>
        <dsp:cNvPr id="0" name=""/>
        <dsp:cNvSpPr/>
      </dsp:nvSpPr>
      <dsp:spPr>
        <a:xfrm>
          <a:off x="2628859"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6</a:t>
          </a:r>
        </a:p>
      </dsp:txBody>
      <dsp:txXfrm>
        <a:off x="2760261" y="49900"/>
        <a:ext cx="394206" cy="262803"/>
      </dsp:txXfrm>
    </dsp:sp>
    <dsp:sp modelId="{C81D03B4-3A91-4216-AE1A-8677C48E98F0}">
      <dsp:nvSpPr>
        <dsp:cNvPr id="0" name=""/>
        <dsp:cNvSpPr/>
      </dsp:nvSpPr>
      <dsp:spPr>
        <a:xfrm>
          <a:off x="3154467"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7</a:t>
          </a:r>
        </a:p>
      </dsp:txBody>
      <dsp:txXfrm>
        <a:off x="3285869" y="49900"/>
        <a:ext cx="394206" cy="262803"/>
      </dsp:txXfrm>
    </dsp:sp>
    <dsp:sp modelId="{4DB9F3BA-041A-431A-A08E-A5A90FA39D45}">
      <dsp:nvSpPr>
        <dsp:cNvPr id="0" name=""/>
        <dsp:cNvSpPr/>
      </dsp:nvSpPr>
      <dsp:spPr>
        <a:xfrm>
          <a:off x="3680075" y="49900"/>
          <a:ext cx="657009" cy="26280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8</a:t>
          </a:r>
        </a:p>
      </dsp:txBody>
      <dsp:txXfrm>
        <a:off x="3811477" y="49900"/>
        <a:ext cx="394206" cy="262803"/>
      </dsp:txXfrm>
    </dsp:sp>
    <dsp:sp modelId="{AB0162CE-914D-479D-8F16-1B9655DD5D44}">
      <dsp:nvSpPr>
        <dsp:cNvPr id="0" name=""/>
        <dsp:cNvSpPr/>
      </dsp:nvSpPr>
      <dsp:spPr>
        <a:xfrm>
          <a:off x="4205683"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9</a:t>
          </a:r>
        </a:p>
      </dsp:txBody>
      <dsp:txXfrm>
        <a:off x="4337085" y="49900"/>
        <a:ext cx="394206" cy="262803"/>
      </dsp:txXfrm>
    </dsp:sp>
    <dsp:sp modelId="{60EC9AC4-42FD-4A10-AF74-716919E9F6ED}">
      <dsp:nvSpPr>
        <dsp:cNvPr id="0" name=""/>
        <dsp:cNvSpPr/>
      </dsp:nvSpPr>
      <dsp:spPr>
        <a:xfrm>
          <a:off x="4731291"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10</a:t>
          </a:r>
        </a:p>
      </dsp:txBody>
      <dsp:txXfrm>
        <a:off x="4862693" y="49900"/>
        <a:ext cx="394206" cy="262803"/>
      </dsp:txXfrm>
    </dsp:sp>
    <dsp:sp modelId="{45E108B1-5216-4837-8B37-3B8187A7FFA7}">
      <dsp:nvSpPr>
        <dsp:cNvPr id="0" name=""/>
        <dsp:cNvSpPr/>
      </dsp:nvSpPr>
      <dsp:spPr>
        <a:xfrm>
          <a:off x="525689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11</a:t>
          </a:r>
        </a:p>
      </dsp:txBody>
      <dsp:txXfrm>
        <a:off x="5388300" y="49900"/>
        <a:ext cx="394206" cy="262803"/>
      </dsp:txXfrm>
    </dsp:sp>
    <dsp:sp modelId="{B7A56E8F-E73E-4320-8463-8A73DCB8542F}">
      <dsp:nvSpPr>
        <dsp:cNvPr id="0" name=""/>
        <dsp:cNvSpPr/>
      </dsp:nvSpPr>
      <dsp:spPr>
        <a:xfrm>
          <a:off x="578250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12</a:t>
          </a:r>
        </a:p>
      </dsp:txBody>
      <dsp:txXfrm>
        <a:off x="5913908" y="49900"/>
        <a:ext cx="394206" cy="262803"/>
      </dsp:txXfrm>
    </dsp:sp>
    <dsp:sp modelId="{DA9DE62A-72B4-4F7B-A656-1FE181F4364F}">
      <dsp:nvSpPr>
        <dsp:cNvPr id="0" name=""/>
        <dsp:cNvSpPr/>
      </dsp:nvSpPr>
      <dsp:spPr>
        <a:xfrm>
          <a:off x="630811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13</a:t>
          </a:r>
        </a:p>
      </dsp:txBody>
      <dsp:txXfrm>
        <a:off x="6439516" y="49900"/>
        <a:ext cx="394206" cy="262803"/>
      </dsp:txXfrm>
    </dsp:sp>
    <dsp:sp modelId="{27AC9E9D-166E-46A4-945A-D920E4D2DFE9}">
      <dsp:nvSpPr>
        <dsp:cNvPr id="0" name=""/>
        <dsp:cNvSpPr/>
      </dsp:nvSpPr>
      <dsp:spPr>
        <a:xfrm>
          <a:off x="6833722"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14</a:t>
          </a:r>
        </a:p>
      </dsp:txBody>
      <dsp:txXfrm>
        <a:off x="6965124" y="49900"/>
        <a:ext cx="394206" cy="262803"/>
      </dsp:txXfrm>
    </dsp:sp>
    <dsp:sp modelId="{1D3DE8FB-5C75-4EDC-A35E-00DE56D49806}">
      <dsp:nvSpPr>
        <dsp:cNvPr id="0" name=""/>
        <dsp:cNvSpPr/>
      </dsp:nvSpPr>
      <dsp:spPr>
        <a:xfrm>
          <a:off x="7359330"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15</a:t>
          </a:r>
        </a:p>
      </dsp:txBody>
      <dsp:txXfrm>
        <a:off x="7490732" y="49900"/>
        <a:ext cx="394206" cy="262803"/>
      </dsp:txXfrm>
    </dsp:sp>
    <dsp:sp modelId="{138F57C1-8A4C-4A70-AD1C-04A6783D912F}">
      <dsp:nvSpPr>
        <dsp:cNvPr id="0" name=""/>
        <dsp:cNvSpPr/>
      </dsp:nvSpPr>
      <dsp:spPr>
        <a:xfrm>
          <a:off x="7884938"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16</a:t>
          </a:r>
        </a:p>
      </dsp:txBody>
      <dsp:txXfrm>
        <a:off x="8016340" y="49900"/>
        <a:ext cx="394206" cy="262803"/>
      </dsp:txXfrm>
    </dsp:sp>
    <dsp:sp modelId="{5F9AF31A-1441-4D0C-A6A0-E561BCAD0A6E}">
      <dsp:nvSpPr>
        <dsp:cNvPr id="0" name=""/>
        <dsp:cNvSpPr/>
      </dsp:nvSpPr>
      <dsp:spPr>
        <a:xfrm>
          <a:off x="8410546"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17</a:t>
          </a:r>
        </a:p>
      </dsp:txBody>
      <dsp:txXfrm>
        <a:off x="8541948" y="49900"/>
        <a:ext cx="394206" cy="262803"/>
      </dsp:txXfrm>
    </dsp:sp>
    <dsp:sp modelId="{A93B4A4B-F947-4ABD-8B0E-9C1F0D00FC20}">
      <dsp:nvSpPr>
        <dsp:cNvPr id="0" name=""/>
        <dsp:cNvSpPr/>
      </dsp:nvSpPr>
      <dsp:spPr>
        <a:xfrm>
          <a:off x="8936154" y="49900"/>
          <a:ext cx="657009" cy="2628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s-MX" sz="1300" kern="1200" dirty="0"/>
            <a:t>18</a:t>
          </a:r>
        </a:p>
      </dsp:txBody>
      <dsp:txXfrm>
        <a:off x="9067556" y="49900"/>
        <a:ext cx="394206" cy="26280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3F566E-A994-4E50-A92B-5444E755CBEC}" type="datetime1">
              <a:rPr lang="es-ES" smtClean="0"/>
              <a:t>31/05/2021</a:t>
            </a:fld>
            <a:endParaRPr lang="es-ES" dirty="0"/>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C0DF8-FD10-4451-A621-19CA56993D13}" type="datetime1">
              <a:rPr lang="es-ES" smtClean="0"/>
              <a:pPr/>
              <a:t>31/05/2021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es-ES" noProof="0" smtClean="0"/>
              <a:t>‹Nº›</a:t>
            </a:fld>
            <a:endParaRPr lang="es-E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a:t>
            </a:fld>
            <a:endParaRPr lang="es-ES" dirty="0"/>
          </a:p>
        </p:txBody>
      </p:sp>
    </p:spTree>
    <p:extLst>
      <p:ext uri="{BB962C8B-B14F-4D97-AF65-F5344CB8AC3E}">
        <p14:creationId xmlns:p14="http://schemas.microsoft.com/office/powerpoint/2010/main" val="2497578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13</a:t>
            </a:fld>
            <a:endParaRPr lang="es-ES" dirty="0"/>
          </a:p>
        </p:txBody>
      </p:sp>
    </p:spTree>
    <p:extLst>
      <p:ext uri="{BB962C8B-B14F-4D97-AF65-F5344CB8AC3E}">
        <p14:creationId xmlns:p14="http://schemas.microsoft.com/office/powerpoint/2010/main" val="207717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14</a:t>
            </a:fld>
            <a:endParaRPr lang="es-ES" dirty="0"/>
          </a:p>
        </p:txBody>
      </p:sp>
    </p:spTree>
    <p:extLst>
      <p:ext uri="{BB962C8B-B14F-4D97-AF65-F5344CB8AC3E}">
        <p14:creationId xmlns:p14="http://schemas.microsoft.com/office/powerpoint/2010/main" val="72783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15</a:t>
            </a:fld>
            <a:endParaRPr lang="es-ES" dirty="0"/>
          </a:p>
        </p:txBody>
      </p:sp>
    </p:spTree>
    <p:extLst>
      <p:ext uri="{BB962C8B-B14F-4D97-AF65-F5344CB8AC3E}">
        <p14:creationId xmlns:p14="http://schemas.microsoft.com/office/powerpoint/2010/main" val="186662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16</a:t>
            </a:fld>
            <a:endParaRPr lang="es-ES" dirty="0"/>
          </a:p>
        </p:txBody>
      </p:sp>
    </p:spTree>
    <p:extLst>
      <p:ext uri="{BB962C8B-B14F-4D97-AF65-F5344CB8AC3E}">
        <p14:creationId xmlns:p14="http://schemas.microsoft.com/office/powerpoint/2010/main" val="386268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18</a:t>
            </a:fld>
            <a:endParaRPr lang="es-ES" dirty="0"/>
          </a:p>
        </p:txBody>
      </p:sp>
    </p:spTree>
    <p:extLst>
      <p:ext uri="{BB962C8B-B14F-4D97-AF65-F5344CB8AC3E}">
        <p14:creationId xmlns:p14="http://schemas.microsoft.com/office/powerpoint/2010/main" val="2716610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19</a:t>
            </a:fld>
            <a:endParaRPr lang="es-ES" dirty="0"/>
          </a:p>
        </p:txBody>
      </p:sp>
    </p:spTree>
    <p:extLst>
      <p:ext uri="{BB962C8B-B14F-4D97-AF65-F5344CB8AC3E}">
        <p14:creationId xmlns:p14="http://schemas.microsoft.com/office/powerpoint/2010/main" val="3871019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20</a:t>
            </a:fld>
            <a:endParaRPr lang="es-ES" dirty="0"/>
          </a:p>
        </p:txBody>
      </p:sp>
    </p:spTree>
    <p:extLst>
      <p:ext uri="{BB962C8B-B14F-4D97-AF65-F5344CB8AC3E}">
        <p14:creationId xmlns:p14="http://schemas.microsoft.com/office/powerpoint/2010/main" val="4046048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EFDDBACE-0F8F-43FD-98F0-DEE13552DADA}" type="slidenum">
              <a:rPr lang="es-ES" smtClean="0"/>
              <a:t>21</a:t>
            </a:fld>
            <a:endParaRPr lang="es-ES"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2</a:t>
            </a:fld>
            <a:endParaRPr lang="es-ES" dirty="0"/>
          </a:p>
        </p:txBody>
      </p:sp>
    </p:spTree>
    <p:extLst>
      <p:ext uri="{BB962C8B-B14F-4D97-AF65-F5344CB8AC3E}">
        <p14:creationId xmlns:p14="http://schemas.microsoft.com/office/powerpoint/2010/main" val="78080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3</a:t>
            </a:fld>
            <a:endParaRPr lang="es-ES" dirty="0"/>
          </a:p>
        </p:txBody>
      </p:sp>
    </p:spTree>
    <p:extLst>
      <p:ext uri="{BB962C8B-B14F-4D97-AF65-F5344CB8AC3E}">
        <p14:creationId xmlns:p14="http://schemas.microsoft.com/office/powerpoint/2010/main" val="212520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4</a:t>
            </a:fld>
            <a:endParaRPr lang="es-ES" dirty="0"/>
          </a:p>
        </p:txBody>
      </p:sp>
    </p:spTree>
    <p:extLst>
      <p:ext uri="{BB962C8B-B14F-4D97-AF65-F5344CB8AC3E}">
        <p14:creationId xmlns:p14="http://schemas.microsoft.com/office/powerpoint/2010/main" val="159465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5</a:t>
            </a:fld>
            <a:endParaRPr lang="es-ES" dirty="0"/>
          </a:p>
        </p:txBody>
      </p:sp>
    </p:spTree>
    <p:extLst>
      <p:ext uri="{BB962C8B-B14F-4D97-AF65-F5344CB8AC3E}">
        <p14:creationId xmlns:p14="http://schemas.microsoft.com/office/powerpoint/2010/main" val="1506275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6</a:t>
            </a:fld>
            <a:endParaRPr lang="es-ES" dirty="0"/>
          </a:p>
        </p:txBody>
      </p:sp>
    </p:spTree>
    <p:extLst>
      <p:ext uri="{BB962C8B-B14F-4D97-AF65-F5344CB8AC3E}">
        <p14:creationId xmlns:p14="http://schemas.microsoft.com/office/powerpoint/2010/main" val="356335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10</a:t>
            </a:fld>
            <a:endParaRPr lang="es-ES" dirty="0"/>
          </a:p>
        </p:txBody>
      </p:sp>
    </p:spTree>
    <p:extLst>
      <p:ext uri="{BB962C8B-B14F-4D97-AF65-F5344CB8AC3E}">
        <p14:creationId xmlns:p14="http://schemas.microsoft.com/office/powerpoint/2010/main" val="241226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11</a:t>
            </a:fld>
            <a:endParaRPr lang="es-ES" dirty="0"/>
          </a:p>
        </p:txBody>
      </p:sp>
    </p:spTree>
    <p:extLst>
      <p:ext uri="{BB962C8B-B14F-4D97-AF65-F5344CB8AC3E}">
        <p14:creationId xmlns:p14="http://schemas.microsoft.com/office/powerpoint/2010/main" val="213031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12</a:t>
            </a:fld>
            <a:endParaRPr lang="es-ES" dirty="0"/>
          </a:p>
        </p:txBody>
      </p:sp>
    </p:spTree>
    <p:extLst>
      <p:ext uri="{BB962C8B-B14F-4D97-AF65-F5344CB8AC3E}">
        <p14:creationId xmlns:p14="http://schemas.microsoft.com/office/powerpoint/2010/main" val="82606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ducción larga">
    <p:spTree>
      <p:nvGrpSpPr>
        <p:cNvPr id="1" name=""/>
        <p:cNvGrpSpPr/>
        <p:nvPr/>
      </p:nvGrpSpPr>
      <p:grpSpPr>
        <a:xfrm>
          <a:off x="0" y="0"/>
          <a:ext cx="0" cy="0"/>
          <a:chOff x="0" y="0"/>
          <a:chExt cx="0" cy="0"/>
        </a:xfrm>
      </p:grpSpPr>
      <p:sp>
        <p:nvSpPr>
          <p:cNvPr id="14" name="Rectángulo 13" title="Gráfico de superposición">
            <a:extLst>
              <a:ext uri="{FF2B5EF4-FFF2-40B4-BE49-F238E27FC236}">
                <a16:creationId xmlns:a16="http://schemas.microsoft.com/office/drawing/2014/main" id="{693A70F3-06C1-4E8B-9B0E-5E6545B98633}"/>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5" name="Conector recto 14">
            <a:extLst>
              <a:ext uri="{FF2B5EF4-FFF2-40B4-BE49-F238E27FC236}">
                <a16:creationId xmlns:a16="http://schemas.microsoft.com/office/drawing/2014/main" id="{3C6803E4-2DDA-4202-8774-33010D5BA39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2A066F6-418A-4534-9C6E-B4AE3F337975}"/>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Marcador de número de diapositiva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2" name="Marcador de contenido 2">
            <a:extLst>
              <a:ext uri="{FF2B5EF4-FFF2-40B4-BE49-F238E27FC236}">
                <a16:creationId xmlns:a16="http://schemas.microsoft.com/office/drawing/2014/main" id="{70C5F94B-D0C9-41CA-8885-CBEA4C917545}"/>
              </a:ext>
            </a:extLst>
          </p:cNvPr>
          <p:cNvSpPr>
            <a:spLocks noGrp="1"/>
          </p:cNvSpPr>
          <p:nvPr>
            <p:ph idx="13"/>
          </p:nvPr>
        </p:nvSpPr>
        <p:spPr>
          <a:xfrm>
            <a:off x="860370" y="3674372"/>
            <a:ext cx="5022591" cy="2728844"/>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515800" y="3674373"/>
            <a:ext cx="5085650" cy="720000"/>
          </a:xfrm>
        </p:spPr>
        <p:txBody>
          <a:bodyPr vert="horz" lIns="0" tIns="0" rIns="0" bIns="0" rtlCol="0" anchor="b">
            <a:noAutofit/>
          </a:bodyPr>
          <a:lstStyle>
            <a:lvl1pPr algn="r">
              <a:defRPr lang="en-ZA" sz="3500" b="1" cap="all" baseline="0" dirty="0"/>
            </a:lvl1pPr>
          </a:lstStyle>
          <a:p>
            <a:pPr marL="0" lvl="0" algn="r" rtl="0"/>
            <a:r>
              <a:rPr lang="es-ES" noProof="0" dirty="0"/>
              <a:t>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6515800" y="4608000"/>
            <a:ext cx="5085650"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res columnas en cuadros">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D79DF38F-893A-4CE0-B168-9FAA1D01B8D7}"/>
              </a:ext>
            </a:extLst>
          </p:cNvPr>
          <p:cNvSpPr>
            <a:spLocks noGrp="1"/>
          </p:cNvSpPr>
          <p:nvPr>
            <p:ph idx="14"/>
          </p:nvPr>
        </p:nvSpPr>
        <p:spPr>
          <a:xfrm>
            <a:off x="601681"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Forma libre: Forma 13" title="Flecha">
            <a:extLst>
              <a:ext uri="{FF2B5EF4-FFF2-40B4-BE49-F238E27FC236}">
                <a16:creationId xmlns:a16="http://schemas.microsoft.com/office/drawing/2014/main" id="{02DBE11B-8F8E-48E5-9449-E6E9E355DA0F}"/>
              </a:ext>
            </a:extLst>
          </p:cNvPr>
          <p:cNvSpPr/>
          <p:nvPr userDrawn="1"/>
        </p:nvSpPr>
        <p:spPr>
          <a:xfrm flipH="1">
            <a:off x="403177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8" name="Marcador de contenido 2">
            <a:extLst>
              <a:ext uri="{FF2B5EF4-FFF2-40B4-BE49-F238E27FC236}">
                <a16:creationId xmlns:a16="http://schemas.microsoft.com/office/drawing/2014/main" id="{22F46232-3721-4BC5-BEB7-E61D878D79FA}"/>
              </a:ext>
            </a:extLst>
          </p:cNvPr>
          <p:cNvSpPr>
            <a:spLocks noGrp="1"/>
          </p:cNvSpPr>
          <p:nvPr>
            <p:ph idx="15"/>
          </p:nvPr>
        </p:nvSpPr>
        <p:spPr>
          <a:xfrm>
            <a:off x="4476241"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5" name="Forma libre: Forma 14" title="Flecha">
            <a:extLst>
              <a:ext uri="{FF2B5EF4-FFF2-40B4-BE49-F238E27FC236}">
                <a16:creationId xmlns:a16="http://schemas.microsoft.com/office/drawing/2014/main" id="{6EF06703-92AF-44B7-8CE1-044DD2093118}"/>
              </a:ext>
            </a:extLst>
          </p:cNvPr>
          <p:cNvSpPr/>
          <p:nvPr userDrawn="1"/>
        </p:nvSpPr>
        <p:spPr>
          <a:xfrm flipH="1">
            <a:off x="790633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9" name="Marcador de contenido 2">
            <a:extLst>
              <a:ext uri="{FF2B5EF4-FFF2-40B4-BE49-F238E27FC236}">
                <a16:creationId xmlns:a16="http://schemas.microsoft.com/office/drawing/2014/main" id="{23CB58AD-849B-4714-8D57-C5C56343A24C}"/>
              </a:ext>
            </a:extLst>
          </p:cNvPr>
          <p:cNvSpPr>
            <a:spLocks noGrp="1"/>
          </p:cNvSpPr>
          <p:nvPr>
            <p:ph idx="16"/>
          </p:nvPr>
        </p:nvSpPr>
        <p:spPr>
          <a:xfrm>
            <a:off x="8350800"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Título 3">
            <a:extLst>
              <a:ext uri="{FF2B5EF4-FFF2-40B4-BE49-F238E27FC236}">
                <a16:creationId xmlns:a16="http://schemas.microsoft.com/office/drawing/2014/main" id="{ACD536EE-5B38-4E2F-B796-E4E5C97CAFA1}"/>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7" name="Marcador de pie de página 6">
            <a:extLst>
              <a:ext uri="{FF2B5EF4-FFF2-40B4-BE49-F238E27FC236}">
                <a16:creationId xmlns:a16="http://schemas.microsoft.com/office/drawing/2014/main" id="{CC32B7C1-ABDB-491C-B644-84474A5ADAF3}"/>
              </a:ext>
            </a:extLst>
          </p:cNvPr>
          <p:cNvSpPr>
            <a:spLocks noGrp="1"/>
          </p:cNvSpPr>
          <p:nvPr>
            <p:ph type="ftr" sz="quarter" idx="19"/>
          </p:nvPr>
        </p:nvSpPr>
        <p:spPr/>
        <p:txBody>
          <a:bodyPr rtlCol="0"/>
          <a:lstStyle/>
          <a:p>
            <a:pPr rtl="0"/>
            <a:r>
              <a:rPr lang="es-ES" noProof="0"/>
              <a:t>Mapas Auto Organizados</a:t>
            </a:r>
            <a:endParaRPr lang="es-ES" noProof="0" dirty="0"/>
          </a:p>
        </p:txBody>
      </p:sp>
      <p:sp>
        <p:nvSpPr>
          <p:cNvPr id="16" name="Marcador de número de diapositiva 15">
            <a:extLst>
              <a:ext uri="{FF2B5EF4-FFF2-40B4-BE49-F238E27FC236}">
                <a16:creationId xmlns:a16="http://schemas.microsoft.com/office/drawing/2014/main" id="{67196159-5065-4F13-BE36-C9AAE1E70470}"/>
              </a:ext>
            </a:extLst>
          </p:cNvPr>
          <p:cNvSpPr>
            <a:spLocks noGrp="1"/>
          </p:cNvSpPr>
          <p:nvPr>
            <p:ph type="sldNum" sz="quarter" idx="2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7" name="Marcador de texto 4">
            <a:extLst>
              <a:ext uri="{FF2B5EF4-FFF2-40B4-BE49-F238E27FC236}">
                <a16:creationId xmlns:a16="http://schemas.microsoft.com/office/drawing/2014/main" id="{7FE9D6AE-A9C2-4841-93E3-5285C40927D8}"/>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25" name="Marcador de texto 24">
            <a:extLst>
              <a:ext uri="{FF2B5EF4-FFF2-40B4-BE49-F238E27FC236}">
                <a16:creationId xmlns:a16="http://schemas.microsoft.com/office/drawing/2014/main" id="{D1A5AC53-BFFC-4A53-8344-0538ECEFC621}"/>
              </a:ext>
            </a:extLst>
          </p:cNvPr>
          <p:cNvSpPr>
            <a:spLocks noGrp="1"/>
          </p:cNvSpPr>
          <p:nvPr>
            <p:ph type="body" sz="quarter" idx="21" hasCustomPrompt="1"/>
          </p:nvPr>
        </p:nvSpPr>
        <p:spPr>
          <a:xfrm>
            <a:off x="601681" y="1728000"/>
            <a:ext cx="3240000" cy="558800"/>
          </a:xfrm>
        </p:spPr>
        <p:txBody>
          <a:bodyPr rtlCol="0" anchor="ctr"/>
          <a:lstStyle>
            <a:lvl1pPr marL="0" indent="0" algn="ctr">
              <a:buNone/>
              <a:defRPr sz="2100" b="1"/>
            </a:lvl1pPr>
          </a:lstStyle>
          <a:p>
            <a:pPr lvl="0" rtl="0"/>
            <a:r>
              <a:rPr lang="es-ES" noProof="0" dirty="0"/>
              <a:t>Título de la sección 1</a:t>
            </a:r>
          </a:p>
        </p:txBody>
      </p:sp>
      <p:sp>
        <p:nvSpPr>
          <p:cNvPr id="28" name="Marcador de texto 27">
            <a:extLst>
              <a:ext uri="{FF2B5EF4-FFF2-40B4-BE49-F238E27FC236}">
                <a16:creationId xmlns:a16="http://schemas.microsoft.com/office/drawing/2014/main" id="{D4E072CE-C186-4DB7-BB84-C8216816DFB1}"/>
              </a:ext>
            </a:extLst>
          </p:cNvPr>
          <p:cNvSpPr>
            <a:spLocks noGrp="1"/>
          </p:cNvSpPr>
          <p:nvPr>
            <p:ph type="body" sz="quarter" idx="22" hasCustomPrompt="1"/>
          </p:nvPr>
        </p:nvSpPr>
        <p:spPr>
          <a:xfrm>
            <a:off x="4476241" y="1728000"/>
            <a:ext cx="3240087" cy="558800"/>
          </a:xfrm>
        </p:spPr>
        <p:txBody>
          <a:bodyPr rtlCol="0" anchor="ctr"/>
          <a:lstStyle>
            <a:lvl1pPr marL="0" indent="0" algn="ctr">
              <a:buNone/>
              <a:defRPr sz="2100" b="1"/>
            </a:lvl1pPr>
          </a:lstStyle>
          <a:p>
            <a:pPr lvl="0" rtl="0"/>
            <a:r>
              <a:rPr lang="es-ES" noProof="0" dirty="0"/>
              <a:t>Título de la sección 2</a:t>
            </a:r>
          </a:p>
        </p:txBody>
      </p:sp>
      <p:sp>
        <p:nvSpPr>
          <p:cNvPr id="30" name="Marcador de texto 29">
            <a:extLst>
              <a:ext uri="{FF2B5EF4-FFF2-40B4-BE49-F238E27FC236}">
                <a16:creationId xmlns:a16="http://schemas.microsoft.com/office/drawing/2014/main" id="{A2CE4D36-2AC5-45F3-82DD-BA8C841BBA06}"/>
              </a:ext>
            </a:extLst>
          </p:cNvPr>
          <p:cNvSpPr>
            <a:spLocks noGrp="1"/>
          </p:cNvSpPr>
          <p:nvPr>
            <p:ph type="body" sz="quarter" idx="23" hasCustomPrompt="1"/>
          </p:nvPr>
        </p:nvSpPr>
        <p:spPr>
          <a:xfrm>
            <a:off x="8350232" y="1728000"/>
            <a:ext cx="3240087" cy="558800"/>
          </a:xfrm>
        </p:spPr>
        <p:txBody>
          <a:bodyPr rtlCol="0" anchor="ctr"/>
          <a:lstStyle>
            <a:lvl1pPr marL="0" indent="0" algn="ctr">
              <a:buNone/>
              <a:defRPr sz="2100" b="1"/>
            </a:lvl1pPr>
          </a:lstStyle>
          <a:p>
            <a:pPr lvl="0" rtl="0"/>
            <a:r>
              <a:rPr lang="es-ES" noProof="0" dirty="0"/>
              <a:t>Título de la sección 3</a:t>
            </a:r>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scala de tiempo">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B16E60CE-69EE-40F4-8E4C-791A1F450E6E}"/>
              </a:ext>
            </a:extLst>
          </p:cNvPr>
          <p:cNvCxnSpPr>
            <a:cxnSpLocks/>
          </p:cNvCxnSpPr>
          <p:nvPr userDrawn="1"/>
        </p:nvCxnSpPr>
        <p:spPr>
          <a:xfrm>
            <a:off x="606421" y="3866682"/>
            <a:ext cx="1099502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Marcador de texto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126066"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dirty="0"/>
              <a:t>Año</a:t>
            </a:r>
          </a:p>
        </p:txBody>
      </p:sp>
      <p:sp>
        <p:nvSpPr>
          <p:cNvPr id="15" name="Marcador de texto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6016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6" name="Marcador de texto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11069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7" name="Marcador de texto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6122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8" name="Marcador de texto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21175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9" name="Marcador de texto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9191782"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dirty="0"/>
              <a:t>Año</a:t>
            </a:r>
          </a:p>
        </p:txBody>
      </p:sp>
      <p:sp>
        <p:nvSpPr>
          <p:cNvPr id="20" name="Marcador de texto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6228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1" name="Marcador de texto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12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2" name="Marcador de texto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6334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3" name="Marcador de texto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493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4" name="Marcador de texto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1387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5" name="Marcador de texto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440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6" name="Marcador de texto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546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7" name="Marcador de texto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599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8" name="Marcador de texto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652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9" name="Marcador de texto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1705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0" name="Marcador de texto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6758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1" name="Marcador de texto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1811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2" name="Marcador de texto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6864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3" name="Marcador de texto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1917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4" name="Marcador de texto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6970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5" name="Marcador de texto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21297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6" name="Marcador de texto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2023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7" name="Marcador de texto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7076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40" name="Marcador de texto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206998" y="2190750"/>
            <a:ext cx="1793875" cy="561975"/>
          </a:xfrm>
          <a:noFill/>
          <a:ln w="3175">
            <a:solidFill>
              <a:schemeClr val="bg1">
                <a:alpha val="52000"/>
              </a:schemeClr>
            </a:solidFill>
          </a:ln>
        </p:spPr>
        <p:txBody>
          <a:bodyPr tIns="36000" rtlCol="0" anchor="t"/>
          <a:lstStyle>
            <a:lvl1pPr marL="0" indent="0" algn="ctr">
              <a:buNone/>
              <a:defRPr sz="1600">
                <a:solidFill>
                  <a:schemeClr val="bg1"/>
                </a:solidFill>
              </a:defRPr>
            </a:lvl1pPr>
          </a:lstStyle>
          <a:p>
            <a:pPr lvl="0" rtl="0"/>
            <a:r>
              <a:rPr lang="es-ES" noProof="0" dirty="0"/>
              <a:t>Título del elemento</a:t>
            </a:r>
          </a:p>
        </p:txBody>
      </p:sp>
      <p:sp>
        <p:nvSpPr>
          <p:cNvPr id="41" name="Marcador de texto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8727"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dirty="0"/>
              <a:t>Mes, año</a:t>
            </a:r>
          </a:p>
        </p:txBody>
      </p:sp>
      <p:sp>
        <p:nvSpPr>
          <p:cNvPr id="4" name="Título 3">
            <a:extLst>
              <a:ext uri="{FF2B5EF4-FFF2-40B4-BE49-F238E27FC236}">
                <a16:creationId xmlns:a16="http://schemas.microsoft.com/office/drawing/2014/main" id="{E6BAFDBA-55A9-474E-B718-9A082A4EC2F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posición de pie de página 5">
            <a:extLst>
              <a:ext uri="{FF2B5EF4-FFF2-40B4-BE49-F238E27FC236}">
                <a16:creationId xmlns:a16="http://schemas.microsoft.com/office/drawing/2014/main" id="{3B7B8B7D-30D2-4642-AD21-0E2F8D85A424}"/>
              </a:ext>
            </a:extLst>
          </p:cNvPr>
          <p:cNvSpPr>
            <a:spLocks noGrp="1"/>
          </p:cNvSpPr>
          <p:nvPr>
            <p:ph type="ftr" sz="quarter" idx="61"/>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8ABE7080-8808-492F-8C61-44DEA0F09990}"/>
              </a:ext>
            </a:extLst>
          </p:cNvPr>
          <p:cNvSpPr>
            <a:spLocks noGrp="1"/>
          </p:cNvSpPr>
          <p:nvPr>
            <p:ph type="sldNum" sz="quarter" idx="62"/>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39" name="Marcador de texto 4">
            <a:extLst>
              <a:ext uri="{FF2B5EF4-FFF2-40B4-BE49-F238E27FC236}">
                <a16:creationId xmlns:a16="http://schemas.microsoft.com/office/drawing/2014/main" id="{1B66C276-44E8-433F-9CFB-2C5032B7306D}"/>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res miembros del equipo">
    <p:spTree>
      <p:nvGrpSpPr>
        <p:cNvPr id="1" name=""/>
        <p:cNvGrpSpPr/>
        <p:nvPr/>
      </p:nvGrpSpPr>
      <p:grpSpPr>
        <a:xfrm>
          <a:off x="0" y="0"/>
          <a:ext cx="0" cy="0"/>
          <a:chOff x="0" y="0"/>
          <a:chExt cx="0" cy="0"/>
        </a:xfrm>
      </p:grpSpPr>
      <p:sp>
        <p:nvSpPr>
          <p:cNvPr id="38" name="Marcador de posición de imagen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39" name="Marcador de texto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rtlCol="0" anchor="b"/>
          <a:lstStyle>
            <a:lvl1pPr marL="0" indent="0" algn="l">
              <a:buFont typeface="Arial" panose="020B0604020202020204" pitchFamily="34" charset="0"/>
              <a:buNone/>
              <a:defRPr sz="2400"/>
            </a:lvl1pPr>
          </a:lstStyle>
          <a:p>
            <a:pPr lvl="0" rtl="0"/>
            <a:r>
              <a:rPr lang="es-ES" noProof="0" dirty="0"/>
              <a:t>Nombre</a:t>
            </a:r>
          </a:p>
        </p:txBody>
      </p:sp>
      <p:sp>
        <p:nvSpPr>
          <p:cNvPr id="42" name="Marcador de texto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rtlCol="0"/>
          <a:lstStyle>
            <a:lvl1pPr marL="0" indent="0" algn="l">
              <a:buNone/>
              <a:defRPr sz="1400">
                <a:solidFill>
                  <a:schemeClr val="tx1">
                    <a:lumMod val="50000"/>
                    <a:lumOff val="50000"/>
                  </a:schemeClr>
                </a:solidFill>
              </a:defRPr>
            </a:lvl1pPr>
          </a:lstStyle>
          <a:p>
            <a:pPr lvl="0" rtl="0"/>
            <a:r>
              <a:rPr lang="es-ES" noProof="0" dirty="0"/>
              <a:t>Biografía breve</a:t>
            </a:r>
          </a:p>
        </p:txBody>
      </p:sp>
      <p:sp>
        <p:nvSpPr>
          <p:cNvPr id="43" name="Marcador de texto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dirty="0"/>
              <a:t>Título</a:t>
            </a:r>
          </a:p>
        </p:txBody>
      </p:sp>
      <p:sp>
        <p:nvSpPr>
          <p:cNvPr id="44" name="Marcador de posición de imagen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45" name="Marcador de texto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rtlCol="0" anchor="b"/>
          <a:lstStyle>
            <a:lvl1pPr marL="0" indent="0" algn="l">
              <a:buFont typeface="Arial" panose="020B0604020202020204" pitchFamily="34" charset="0"/>
              <a:buNone/>
              <a:defRPr sz="2400"/>
            </a:lvl1pPr>
          </a:lstStyle>
          <a:p>
            <a:pPr lvl="0" rtl="0"/>
            <a:r>
              <a:rPr lang="es-ES" noProof="0" dirty="0"/>
              <a:t>Nombre</a:t>
            </a:r>
          </a:p>
        </p:txBody>
      </p:sp>
      <p:sp>
        <p:nvSpPr>
          <p:cNvPr id="46" name="Marcador de texto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rtlCol="0"/>
          <a:lstStyle>
            <a:lvl1pPr marL="0" indent="0" algn="l">
              <a:buNone/>
              <a:defRPr sz="1400">
                <a:solidFill>
                  <a:schemeClr val="tx1">
                    <a:lumMod val="50000"/>
                    <a:lumOff val="50000"/>
                  </a:schemeClr>
                </a:solidFill>
              </a:defRPr>
            </a:lvl1pPr>
          </a:lstStyle>
          <a:p>
            <a:pPr lvl="0" rtl="0"/>
            <a:r>
              <a:rPr lang="es-ES" noProof="0" dirty="0"/>
              <a:t>Biografía breve</a:t>
            </a:r>
          </a:p>
        </p:txBody>
      </p:sp>
      <p:sp>
        <p:nvSpPr>
          <p:cNvPr id="47" name="Marcador de texto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dirty="0"/>
              <a:t>Título</a:t>
            </a:r>
          </a:p>
        </p:txBody>
      </p:sp>
      <p:sp>
        <p:nvSpPr>
          <p:cNvPr id="48" name="Marcador de posición de imagen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49" name="Marcador de texto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es-ES" noProof="0" dirty="0"/>
              <a:t>Nombre</a:t>
            </a:r>
          </a:p>
        </p:txBody>
      </p:sp>
      <p:sp>
        <p:nvSpPr>
          <p:cNvPr id="50" name="Marcador de texto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50000"/>
                    <a:lumOff val="50000"/>
                  </a:schemeClr>
                </a:solidFill>
              </a:defRPr>
            </a:lvl1pPr>
          </a:lstStyle>
          <a:p>
            <a:pPr lvl="0" rtl="0"/>
            <a:r>
              <a:rPr lang="es-ES" noProof="0" dirty="0"/>
              <a:t>Biografía breve</a:t>
            </a:r>
          </a:p>
        </p:txBody>
      </p:sp>
      <p:sp>
        <p:nvSpPr>
          <p:cNvPr id="51" name="Marcador de texto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dirty="0"/>
              <a:t>Título</a:t>
            </a:r>
          </a:p>
        </p:txBody>
      </p:sp>
      <p:sp>
        <p:nvSpPr>
          <p:cNvPr id="4" name="Título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rtlCol="0"/>
          <a:lstStyle/>
          <a:p>
            <a:pPr rtl="0"/>
            <a:r>
              <a:rPr lang="es-ES" noProof="0"/>
              <a:t>Haga clic para modificar el estilo de título del patrón</a:t>
            </a:r>
            <a:endParaRPr lang="es-ES" noProof="0" dirty="0"/>
          </a:p>
        </p:txBody>
      </p:sp>
      <p:sp>
        <p:nvSpPr>
          <p:cNvPr id="6" name="Marcador de pie de página 5">
            <a:extLst>
              <a:ext uri="{FF2B5EF4-FFF2-40B4-BE49-F238E27FC236}">
                <a16:creationId xmlns:a16="http://schemas.microsoft.com/office/drawing/2014/main" id="{7EBF9ED8-9A9C-443A-BA3F-560FC1AF9653}"/>
              </a:ext>
            </a:extLst>
          </p:cNvPr>
          <p:cNvSpPr>
            <a:spLocks noGrp="1"/>
          </p:cNvSpPr>
          <p:nvPr>
            <p:ph type="ftr" sz="quarter" idx="42"/>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21" name="Marcador de texto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iembros del equipo 6">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28" name="Marcador de posición de imagen 15">
            <a:extLst>
              <a:ext uri="{FF2B5EF4-FFF2-40B4-BE49-F238E27FC236}">
                <a16:creationId xmlns:a16="http://schemas.microsoft.com/office/drawing/2014/main" id="{12424001-B070-42CA-89F1-75B99FC8EDEF}"/>
              </a:ext>
            </a:extLst>
          </p:cNvPr>
          <p:cNvSpPr>
            <a:spLocks noGrp="1"/>
          </p:cNvSpPr>
          <p:nvPr>
            <p:ph type="pic" sz="quarter" idx="41" hasCustomPrompt="1"/>
          </p:nvPr>
        </p:nvSpPr>
        <p:spPr>
          <a:xfrm>
            <a:off x="624882" y="2256300"/>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l">
              <a:buNone/>
              <a:defRPr lang="en-ZA" sz="1100" i="1" dirty="0">
                <a:solidFill>
                  <a:schemeClr val="tx1">
                    <a:lumMod val="65000"/>
                    <a:lumOff val="35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18" name="Marcador de texto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999635"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19" name="Marcador de texto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2015449"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29" name="Marcador de posición de imagen 15">
            <a:extLst>
              <a:ext uri="{FF2B5EF4-FFF2-40B4-BE49-F238E27FC236}">
                <a16:creationId xmlns:a16="http://schemas.microsoft.com/office/drawing/2014/main" id="{06D803D4-7F73-49F7-9CC0-E376C2AB01D5}"/>
              </a:ext>
            </a:extLst>
          </p:cNvPr>
          <p:cNvSpPr>
            <a:spLocks noGrp="1"/>
          </p:cNvSpPr>
          <p:nvPr>
            <p:ph type="pic" sz="quarter" idx="42" hasCustomPrompt="1"/>
          </p:nvPr>
        </p:nvSpPr>
        <p:spPr>
          <a:xfrm>
            <a:off x="4634095" y="2256300"/>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36" name="Marcador de texto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08849"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37" name="Marcador de texto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16756"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30" name="Marcador de posición de imagen 15">
            <a:extLst>
              <a:ext uri="{FF2B5EF4-FFF2-40B4-BE49-F238E27FC236}">
                <a16:creationId xmlns:a16="http://schemas.microsoft.com/office/drawing/2014/main" id="{55A4F561-30F1-443F-9FFB-05E1EC71524E}"/>
              </a:ext>
            </a:extLst>
          </p:cNvPr>
          <p:cNvSpPr>
            <a:spLocks noGrp="1"/>
          </p:cNvSpPr>
          <p:nvPr>
            <p:ph type="pic" sz="quarter" idx="43" hasCustomPrompt="1"/>
          </p:nvPr>
        </p:nvSpPr>
        <p:spPr>
          <a:xfrm>
            <a:off x="8643308" y="2256300"/>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40" name="Marcador de texto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018063"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41" name="Marcador de texto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018063"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54" name="Marcador de posición de imagen 15">
            <a:extLst>
              <a:ext uri="{FF2B5EF4-FFF2-40B4-BE49-F238E27FC236}">
                <a16:creationId xmlns:a16="http://schemas.microsoft.com/office/drawing/2014/main" id="{E9836B2F-D2CC-4A47-A3FE-016E92B80252}"/>
              </a:ext>
            </a:extLst>
          </p:cNvPr>
          <p:cNvSpPr>
            <a:spLocks noGrp="1"/>
          </p:cNvSpPr>
          <p:nvPr>
            <p:ph type="pic" sz="quarter" idx="55" hasCustomPrompt="1"/>
          </p:nvPr>
        </p:nvSpPr>
        <p:spPr>
          <a:xfrm>
            <a:off x="624882" y="4023015"/>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52" name="Marcador de texto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999635"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53" name="Marcador de texto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2015449"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55" name="Marcador de posición de imagen 15">
            <a:extLst>
              <a:ext uri="{FF2B5EF4-FFF2-40B4-BE49-F238E27FC236}">
                <a16:creationId xmlns:a16="http://schemas.microsoft.com/office/drawing/2014/main" id="{02EC6DDF-472F-47FF-AB50-84DEB99BB340}"/>
              </a:ext>
            </a:extLst>
          </p:cNvPr>
          <p:cNvSpPr>
            <a:spLocks noGrp="1"/>
          </p:cNvSpPr>
          <p:nvPr>
            <p:ph type="pic" sz="quarter" idx="56" hasCustomPrompt="1"/>
          </p:nvPr>
        </p:nvSpPr>
        <p:spPr>
          <a:xfrm>
            <a:off x="4634095" y="4023015"/>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65000"/>
                    <a:lumOff val="35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57" name="Marcador de texto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08849"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58" name="Marcador de texto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16756"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56" name="Marcador de posición de imagen 15">
            <a:extLst>
              <a:ext uri="{FF2B5EF4-FFF2-40B4-BE49-F238E27FC236}">
                <a16:creationId xmlns:a16="http://schemas.microsoft.com/office/drawing/2014/main" id="{B6BBF386-2A9D-4CE1-BEA4-F34ECCB54C5B}"/>
              </a:ext>
            </a:extLst>
          </p:cNvPr>
          <p:cNvSpPr>
            <a:spLocks noGrp="1"/>
          </p:cNvSpPr>
          <p:nvPr>
            <p:ph type="pic" sz="quarter" idx="57" hasCustomPrompt="1"/>
          </p:nvPr>
        </p:nvSpPr>
        <p:spPr>
          <a:xfrm>
            <a:off x="8643308" y="4023015"/>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59" name="Marcador de texto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018063"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60" name="Marcador de texto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018063"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4" name="Título 3">
            <a:extLst>
              <a:ext uri="{FF2B5EF4-FFF2-40B4-BE49-F238E27FC236}">
                <a16:creationId xmlns:a16="http://schemas.microsoft.com/office/drawing/2014/main" id="{69E86487-436E-4E20-818F-6FE245920CE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posición de pie de página 5">
            <a:extLst>
              <a:ext uri="{FF2B5EF4-FFF2-40B4-BE49-F238E27FC236}">
                <a16:creationId xmlns:a16="http://schemas.microsoft.com/office/drawing/2014/main" id="{7EC773E5-5A1D-47F5-A9E8-22ED16ACFB98}"/>
              </a:ext>
            </a:extLst>
          </p:cNvPr>
          <p:cNvSpPr>
            <a:spLocks noGrp="1"/>
          </p:cNvSpPr>
          <p:nvPr>
            <p:ph type="ftr" sz="quarter" idx="62"/>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86BC18B1-2A69-45F2-9E64-4039A1621DF4}"/>
              </a:ext>
            </a:extLst>
          </p:cNvPr>
          <p:cNvSpPr>
            <a:spLocks noGrp="1"/>
          </p:cNvSpPr>
          <p:nvPr>
            <p:ph type="sldNum" sz="quarter" idx="63"/>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cias">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Rectángulo 19" title="Gráfico de superposición">
            <a:extLst>
              <a:ext uri="{FF2B5EF4-FFF2-40B4-BE49-F238E27FC236}">
                <a16:creationId xmlns:a16="http://schemas.microsoft.com/office/drawing/2014/main" id="{1FE4E1AC-B5B2-4E9A-91BE-8FD5C03079FD}"/>
              </a:ext>
            </a:extLst>
          </p:cNvPr>
          <p:cNvSpPr/>
          <p:nvPr userDrawn="1"/>
        </p:nvSpPr>
        <p:spPr bwMode="ltGray">
          <a:xfrm>
            <a:off x="6894288" y="2378066"/>
            <a:ext cx="5008820" cy="438230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Gráfico de superposición">
            <a:extLst>
              <a:ext uri="{FF2B5EF4-FFF2-40B4-BE49-F238E27FC236}">
                <a16:creationId xmlns:a16="http://schemas.microsoft.com/office/drawing/2014/main" id="{F99B621E-651C-4C89-A9C4-28A012B85846}"/>
              </a:ext>
            </a:extLst>
          </p:cNvPr>
          <p:cNvSpPr/>
          <p:nvPr userDrawn="1"/>
        </p:nvSpPr>
        <p:spPr bwMode="ltGray">
          <a:xfrm>
            <a:off x="6894288" y="210465"/>
            <a:ext cx="5008820" cy="2167601"/>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2644738"/>
            <a:ext cx="4456700" cy="2167600"/>
          </a:xfrm>
        </p:spPr>
        <p:txBody>
          <a:bodyPr rtlCol="0" anchor="b"/>
          <a:lstStyle>
            <a:lvl1pPr marL="0" algn="r" defTabSz="914400" rtl="0" eaLnBrk="1" latinLnBrk="0" hangingPunct="1">
              <a:lnSpc>
                <a:spcPct val="90000"/>
              </a:lnSpc>
              <a:spcBef>
                <a:spcPct val="0"/>
              </a:spcBef>
              <a:buNone/>
              <a:defRPr lang="en-ZA" sz="8000" b="1" kern="1200" cap="all" spc="-150" baseline="0" dirty="0">
                <a:solidFill>
                  <a:schemeClr val="bg1"/>
                </a:solidFill>
                <a:latin typeface="+mj-lt"/>
                <a:ea typeface="+mj-ea"/>
                <a:cs typeface="+mj-cs"/>
              </a:defRPr>
            </a:lvl1pPr>
          </a:lstStyle>
          <a:p>
            <a:pPr rtl="0"/>
            <a:r>
              <a:rPr lang="es-ES" noProof="0" dirty="0"/>
              <a:t>Muchas </a:t>
            </a:r>
            <a:br>
              <a:rPr lang="es-ES" noProof="0" dirty="0"/>
            </a:br>
            <a:r>
              <a:rPr lang="es-ES" noProof="0" dirty="0"/>
              <a:t>gracias</a:t>
            </a:r>
          </a:p>
        </p:txBody>
      </p:sp>
      <p:pic>
        <p:nvPicPr>
          <p:cNvPr id="10" name="Imagen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ector recto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7" name="Subtítulo 2">
            <a:extLst>
              <a:ext uri="{FF2B5EF4-FFF2-40B4-BE49-F238E27FC236}">
                <a16:creationId xmlns:a16="http://schemas.microsoft.com/office/drawing/2014/main" id="{3BCBEEC5-D921-4710-B8FF-692DAB4797FF}"/>
              </a:ext>
            </a:extLst>
          </p:cNvPr>
          <p:cNvSpPr>
            <a:spLocks noGrp="1"/>
          </p:cNvSpPr>
          <p:nvPr>
            <p:ph type="subTitle" idx="1" hasCustomPrompt="1"/>
          </p:nvPr>
        </p:nvSpPr>
        <p:spPr>
          <a:xfrm>
            <a:off x="7162798" y="5025053"/>
            <a:ext cx="4123927"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Nombre completo</a:t>
            </a:r>
          </a:p>
        </p:txBody>
      </p:sp>
      <p:sp>
        <p:nvSpPr>
          <p:cNvPr id="18" name="Marcador de texto 4">
            <a:extLst>
              <a:ext uri="{FF2B5EF4-FFF2-40B4-BE49-F238E27FC236}">
                <a16:creationId xmlns:a16="http://schemas.microsoft.com/office/drawing/2014/main" id="{DB91AC62-3ECA-4CD6-9D68-BD76E467EDB5}"/>
              </a:ext>
            </a:extLst>
          </p:cNvPr>
          <p:cNvSpPr>
            <a:spLocks noGrp="1"/>
          </p:cNvSpPr>
          <p:nvPr>
            <p:ph type="body" sz="quarter" idx="15" hasCustomPrompt="1"/>
          </p:nvPr>
        </p:nvSpPr>
        <p:spPr>
          <a:xfrm>
            <a:off x="7162798" y="5431223"/>
            <a:ext cx="4123927"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Teléfono</a:t>
            </a:r>
          </a:p>
        </p:txBody>
      </p:sp>
      <p:sp>
        <p:nvSpPr>
          <p:cNvPr id="19" name="Marcador de texto 10">
            <a:extLst>
              <a:ext uri="{FF2B5EF4-FFF2-40B4-BE49-F238E27FC236}">
                <a16:creationId xmlns:a16="http://schemas.microsoft.com/office/drawing/2014/main" id="{ADDC2574-9CF3-4678-9FEE-004CF6F47033}"/>
              </a:ext>
            </a:extLst>
          </p:cNvPr>
          <p:cNvSpPr>
            <a:spLocks noGrp="1"/>
          </p:cNvSpPr>
          <p:nvPr>
            <p:ph type="body" sz="quarter" idx="16" hasCustomPrompt="1"/>
          </p:nvPr>
        </p:nvSpPr>
        <p:spPr>
          <a:xfrm>
            <a:off x="7162798" y="5817586"/>
            <a:ext cx="4123927" cy="252000"/>
          </a:xfrm>
        </p:spPr>
        <p:txBody>
          <a:bodyPr rtlCol="0"/>
          <a:lstStyle>
            <a:lvl1pPr marL="0" indent="0" algn="r">
              <a:buNone/>
              <a:defRPr sz="1600">
                <a:solidFill>
                  <a:schemeClr val="bg1"/>
                </a:solidFill>
              </a:defRPr>
            </a:lvl1pPr>
          </a:lstStyle>
          <a:p>
            <a:pPr lvl="0" rtl="0"/>
            <a:r>
              <a:rPr lang="es-ES" noProof="0" dirty="0"/>
              <a:t>Correo electrónico</a:t>
            </a:r>
          </a:p>
        </p:txBody>
      </p:sp>
      <p:sp>
        <p:nvSpPr>
          <p:cNvPr id="24" name="Marcador de texto 15">
            <a:extLst>
              <a:ext uri="{FF2B5EF4-FFF2-40B4-BE49-F238E27FC236}">
                <a16:creationId xmlns:a16="http://schemas.microsoft.com/office/drawing/2014/main" id="{4CC733C3-A907-460A-8AD7-49363E9AAB1C}"/>
              </a:ext>
            </a:extLst>
          </p:cNvPr>
          <p:cNvSpPr>
            <a:spLocks noGrp="1"/>
          </p:cNvSpPr>
          <p:nvPr>
            <p:ph type="body" sz="quarter" idx="17" hasCustomPrompt="1"/>
          </p:nvPr>
        </p:nvSpPr>
        <p:spPr>
          <a:xfrm>
            <a:off x="7163009" y="6203950"/>
            <a:ext cx="4125482" cy="252413"/>
          </a:xfrm>
        </p:spPr>
        <p:txBody>
          <a:bodyPr rtlCol="0"/>
          <a:lstStyle>
            <a:lvl1pPr marL="0" indent="0" algn="r">
              <a:buNone/>
              <a:defRPr sz="1600">
                <a:solidFill>
                  <a:schemeClr val="bg1"/>
                </a:solidFill>
              </a:defRPr>
            </a:lvl1pPr>
          </a:lstStyle>
          <a:p>
            <a:pPr lvl="0" rtl="0"/>
            <a:r>
              <a:rPr lang="es-ES" noProof="0" dirty="0"/>
              <a:t>Sitio web</a:t>
            </a:r>
          </a:p>
        </p:txBody>
      </p:sp>
      <p:sp>
        <p:nvSpPr>
          <p:cNvPr id="16" name="Elipse 15">
            <a:extLst>
              <a:ext uri="{FF2B5EF4-FFF2-40B4-BE49-F238E27FC236}">
                <a16:creationId xmlns:a16="http://schemas.microsoft.com/office/drawing/2014/main" id="{883FB367-9560-41D1-B4DB-0D0284D31E3E}"/>
              </a:ext>
            </a:extLst>
          </p:cNvPr>
          <p:cNvSpPr/>
          <p:nvPr userDrawn="1"/>
        </p:nvSpPr>
        <p:spPr>
          <a:xfrm>
            <a:off x="3004667" y="2917733"/>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6" name="Elipse 25">
            <a:extLst>
              <a:ext uri="{FF2B5EF4-FFF2-40B4-BE49-F238E27FC236}">
                <a16:creationId xmlns:a16="http://schemas.microsoft.com/office/drawing/2014/main" id="{7765916E-A562-4EC7-BECD-E09320F7CE22}"/>
              </a:ext>
            </a:extLst>
          </p:cNvPr>
          <p:cNvSpPr/>
          <p:nvPr userDrawn="1"/>
        </p:nvSpPr>
        <p:spPr>
          <a:xfrm>
            <a:off x="3477091" y="3390157"/>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5F3BE85F-A442-4F7A-B17E-B0AD0A1A5A32}"/>
              </a:ext>
            </a:extLst>
          </p:cNvPr>
          <p:cNvSpPr/>
          <p:nvPr userDrawn="1"/>
        </p:nvSpPr>
        <p:spPr>
          <a:xfrm>
            <a:off x="2176606" y="2068627"/>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8" name="Elipse 27">
            <a:extLst>
              <a:ext uri="{FF2B5EF4-FFF2-40B4-BE49-F238E27FC236}">
                <a16:creationId xmlns:a16="http://schemas.microsoft.com/office/drawing/2014/main" id="{41024262-F018-4B83-BC12-AE595F2BBD39}"/>
              </a:ext>
            </a:extLst>
          </p:cNvPr>
          <p:cNvSpPr/>
          <p:nvPr userDrawn="1"/>
        </p:nvSpPr>
        <p:spPr>
          <a:xfrm>
            <a:off x="3497933" y="2018703"/>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9" name="Elipse 28">
            <a:extLst>
              <a:ext uri="{FF2B5EF4-FFF2-40B4-BE49-F238E27FC236}">
                <a16:creationId xmlns:a16="http://schemas.microsoft.com/office/drawing/2014/main" id="{39AA664F-1891-4089-A1EC-D4D78A20D903}"/>
              </a:ext>
            </a:extLst>
          </p:cNvPr>
          <p:cNvSpPr/>
          <p:nvPr userDrawn="1"/>
        </p:nvSpPr>
        <p:spPr>
          <a:xfrm>
            <a:off x="3438860" y="4711087"/>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30" name="Conector recto 29">
            <a:extLst>
              <a:ext uri="{FF2B5EF4-FFF2-40B4-BE49-F238E27FC236}">
                <a16:creationId xmlns:a16="http://schemas.microsoft.com/office/drawing/2014/main" id="{C5574B58-F4FB-4017-9DA9-6F879B9007C3}"/>
              </a:ext>
            </a:extLst>
          </p:cNvPr>
          <p:cNvCxnSpPr>
            <a:cxnSpLocks/>
          </p:cNvCxnSpPr>
          <p:nvPr userDrawn="1"/>
        </p:nvCxnSpPr>
        <p:spPr>
          <a:xfrm flipV="1">
            <a:off x="2874362" y="4154407"/>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DBCF129E-ECF4-486F-B299-1D7AB5F17351}"/>
              </a:ext>
            </a:extLst>
          </p:cNvPr>
          <p:cNvCxnSpPr>
            <a:cxnSpLocks/>
          </p:cNvCxnSpPr>
          <p:nvPr userDrawn="1"/>
        </p:nvCxnSpPr>
        <p:spPr>
          <a:xfrm flipH="1" flipV="1">
            <a:off x="2874362" y="1401738"/>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72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0294365-4003-437C-A0F5-524248E374D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a:extLst>
              <a:ext uri="{FF2B5EF4-FFF2-40B4-BE49-F238E27FC236}">
                <a16:creationId xmlns:a16="http://schemas.microsoft.com/office/drawing/2014/main" id="{7EFA281E-522D-4FF3-9C5D-ABFB832C7091}"/>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Rectángulo 22" title="Gráfico de superposición">
            <a:extLst>
              <a:ext uri="{FF2B5EF4-FFF2-40B4-BE49-F238E27FC236}">
                <a16:creationId xmlns:a16="http://schemas.microsoft.com/office/drawing/2014/main" id="{91AAC7D0-2F52-4711-BE35-1406E978A9C9}"/>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Título 1">
            <a:extLst>
              <a:ext uri="{FF2B5EF4-FFF2-40B4-BE49-F238E27FC236}">
                <a16:creationId xmlns:a16="http://schemas.microsoft.com/office/drawing/2014/main" id="{E5F6BFFB-AC1F-469E-BF67-102C61E468AE}"/>
              </a:ext>
            </a:extLst>
          </p:cNvPr>
          <p:cNvSpPr>
            <a:spLocks noGrp="1"/>
          </p:cNvSpPr>
          <p:nvPr>
            <p:ph type="ctrTitle" hasCustomPrompt="1"/>
          </p:nvPr>
        </p:nvSpPr>
        <p:spPr>
          <a:xfrm>
            <a:off x="758917" y="3907857"/>
            <a:ext cx="5167824" cy="1532849"/>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Opción de portada de presentación</a:t>
            </a:r>
          </a:p>
        </p:txBody>
      </p:sp>
      <p:sp>
        <p:nvSpPr>
          <p:cNvPr id="25" name="Subtítulo 2">
            <a:extLst>
              <a:ext uri="{FF2B5EF4-FFF2-40B4-BE49-F238E27FC236}">
                <a16:creationId xmlns:a16="http://schemas.microsoft.com/office/drawing/2014/main" id="{569475B0-300D-4DAC-9037-4A7165C20127}"/>
              </a:ext>
            </a:extLst>
          </p:cNvPr>
          <p:cNvSpPr>
            <a:spLocks noGrp="1"/>
          </p:cNvSpPr>
          <p:nvPr>
            <p:ph type="subTitle" idx="1"/>
          </p:nvPr>
        </p:nvSpPr>
        <p:spPr>
          <a:xfrm>
            <a:off x="758152" y="5489089"/>
            <a:ext cx="5167824" cy="691666"/>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26" name="Rectángulo 25" title="Gráfico de superposición">
            <a:extLst>
              <a:ext uri="{FF2B5EF4-FFF2-40B4-BE49-F238E27FC236}">
                <a16:creationId xmlns:a16="http://schemas.microsoft.com/office/drawing/2014/main" id="{AD6363D5-DBCE-486B-BFAD-F4486CCB439E}"/>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27" name="Imagen 26">
            <a:extLst>
              <a:ext uri="{FF2B5EF4-FFF2-40B4-BE49-F238E27FC236}">
                <a16:creationId xmlns:a16="http://schemas.microsoft.com/office/drawing/2014/main" id="{8ADF6F8F-C843-46C9-BCAE-3A814A33C0F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Conector recto 32">
            <a:extLst>
              <a:ext uri="{FF2B5EF4-FFF2-40B4-BE49-F238E27FC236}">
                <a16:creationId xmlns:a16="http://schemas.microsoft.com/office/drawing/2014/main" id="{FE3C30B5-B1F5-4F75-B228-FD8CA3FBF33D}"/>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91ECDD84-471C-4235-9B29-BC10612DDC1E}"/>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fot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71354EEE-2DC5-4D1B-9807-25660421A04D}"/>
              </a:ext>
            </a:extLst>
          </p:cNvPr>
          <p:cNvSpPr>
            <a:spLocks noGrp="1"/>
          </p:cNvSpPr>
          <p:nvPr>
            <p:ph type="pic" sz="quarter" idx="10" hasCustomPrompt="1"/>
          </p:nvPr>
        </p:nvSpPr>
        <p:spPr>
          <a:xfrm>
            <a:off x="0" y="0"/>
            <a:ext cx="12192000" cy="6704013"/>
          </a:xfrm>
        </p:spPr>
        <p:txBody>
          <a:bodyPr rIns="396000" rtlCol="0" anchor="ctr"/>
          <a:lstStyle>
            <a:lvl1pPr marL="0" indent="0" algn="r">
              <a:buNone/>
              <a:defRPr i="1"/>
            </a:lvl1pPr>
          </a:lstStyle>
          <a:p>
            <a:pPr rtl="0"/>
            <a:r>
              <a:rPr lang="es-ES" noProof="0" dirty="0"/>
              <a:t>Inserte o arrastre y coloque su foto</a:t>
            </a:r>
          </a:p>
        </p:txBody>
      </p:sp>
      <p:sp>
        <p:nvSpPr>
          <p:cNvPr id="27" name="Rectángulo 26">
            <a:extLst>
              <a:ext uri="{FF2B5EF4-FFF2-40B4-BE49-F238E27FC236}">
                <a16:creationId xmlns:a16="http://schemas.microsoft.com/office/drawing/2014/main" id="{65618A6D-2D01-4E48-A214-E027E1DF2926}"/>
              </a:ext>
            </a:extLst>
          </p:cNvPr>
          <p:cNvSpPr/>
          <p:nvPr userDrawn="1"/>
        </p:nvSpPr>
        <p:spPr>
          <a:xfrm>
            <a:off x="-1" y="6704160"/>
            <a:ext cx="12191999"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a:extLst>
              <a:ext uri="{FF2B5EF4-FFF2-40B4-BE49-F238E27FC236}">
                <a16:creationId xmlns:a16="http://schemas.microsoft.com/office/drawing/2014/main" id="{6D3A6A3E-8350-4459-B8CC-EAD99A47024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Gráfico de superposición">
            <a:extLst>
              <a:ext uri="{FF2B5EF4-FFF2-40B4-BE49-F238E27FC236}">
                <a16:creationId xmlns:a16="http://schemas.microsoft.com/office/drawing/2014/main" id="{116BA484-94A7-491B-8880-A549E58F3024}"/>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58917" y="3907857"/>
            <a:ext cx="5167824" cy="1532849"/>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Opción de portada de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758152" y="5489089"/>
            <a:ext cx="5167824" cy="691666"/>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9" name="Rectángulo 8" title="Gráfico de superposición">
            <a:extLst>
              <a:ext uri="{FF2B5EF4-FFF2-40B4-BE49-F238E27FC236}">
                <a16:creationId xmlns:a16="http://schemas.microsoft.com/office/drawing/2014/main" id="{C7502B15-7A29-47F1-B4E2-978F0C462B1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11" name="Imagen 10">
            <a:extLst>
              <a:ext uri="{FF2B5EF4-FFF2-40B4-BE49-F238E27FC236}">
                <a16:creationId xmlns:a16="http://schemas.microsoft.com/office/drawing/2014/main" id="{3EF8196B-825A-4D0A-BFD3-FE474A8D026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2" name="Conector recto 21">
            <a:extLst>
              <a:ext uri="{FF2B5EF4-FFF2-40B4-BE49-F238E27FC236}">
                <a16:creationId xmlns:a16="http://schemas.microsoft.com/office/drawing/2014/main" id="{61788227-A423-4EF0-AD07-12996A738B02}"/>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ABA9D355-57CC-4CE6-BAD3-D2C3735E385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20" name="Elipse 19" descr="Gráfico de título de portada (puede moverme)">
            <a:extLst>
              <a:ext uri="{FF2B5EF4-FFF2-40B4-BE49-F238E27FC236}">
                <a16:creationId xmlns:a16="http://schemas.microsoft.com/office/drawing/2014/main" id="{22DB2211-43FB-4DED-A78D-B675BA45FB49}"/>
              </a:ext>
            </a:extLst>
          </p:cNvPr>
          <p:cNvSpPr/>
          <p:nvPr userDrawn="1"/>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nvGrpSpPr>
          <p:cNvPr id="21" name="Grupo 20" descr="Gráfico de título de portada (puede moverme)">
            <a:extLst>
              <a:ext uri="{FF2B5EF4-FFF2-40B4-BE49-F238E27FC236}">
                <a16:creationId xmlns:a16="http://schemas.microsoft.com/office/drawing/2014/main" id="{AD95DECB-9715-4C50-BF9D-619FD8182B17}"/>
              </a:ext>
            </a:extLst>
          </p:cNvPr>
          <p:cNvGrpSpPr/>
          <p:nvPr userDrawn="1"/>
        </p:nvGrpSpPr>
        <p:grpSpPr>
          <a:xfrm>
            <a:off x="3752763" y="2652121"/>
            <a:ext cx="1022532" cy="1022532"/>
            <a:chOff x="3775686" y="2602347"/>
            <a:chExt cx="1022532" cy="1022532"/>
          </a:xfrm>
        </p:grpSpPr>
        <p:sp>
          <p:nvSpPr>
            <p:cNvPr id="23" name="Elipse 22">
              <a:extLst>
                <a:ext uri="{FF2B5EF4-FFF2-40B4-BE49-F238E27FC236}">
                  <a16:creationId xmlns:a16="http://schemas.microsoft.com/office/drawing/2014/main" id="{CB44883B-F11E-41B5-9FEB-ED560A239A0E}"/>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4" name="Elipse 23">
              <a:extLst>
                <a:ext uri="{FF2B5EF4-FFF2-40B4-BE49-F238E27FC236}">
                  <a16:creationId xmlns:a16="http://schemas.microsoft.com/office/drawing/2014/main" id="{A0712D12-C314-4A6A-9003-E94F4CC995C4}"/>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grpSp>
        <p:nvGrpSpPr>
          <p:cNvPr id="26" name="Grupo 25" descr="Gráfico de título de portada (puede girarme)">
            <a:extLst>
              <a:ext uri="{FF2B5EF4-FFF2-40B4-BE49-F238E27FC236}">
                <a16:creationId xmlns:a16="http://schemas.microsoft.com/office/drawing/2014/main" id="{4CDDFE0A-CF92-4F5D-9A01-CDE02D1D5B61}"/>
              </a:ext>
            </a:extLst>
          </p:cNvPr>
          <p:cNvGrpSpPr/>
          <p:nvPr userDrawn="1"/>
        </p:nvGrpSpPr>
        <p:grpSpPr>
          <a:xfrm>
            <a:off x="1952144" y="833521"/>
            <a:ext cx="2678654" cy="2720745"/>
            <a:chOff x="1952144" y="833521"/>
            <a:chExt cx="2678654" cy="2720745"/>
          </a:xfrm>
        </p:grpSpPr>
        <p:sp>
          <p:nvSpPr>
            <p:cNvPr id="29" name="Elipse 28">
              <a:extLst>
                <a:ext uri="{FF2B5EF4-FFF2-40B4-BE49-F238E27FC236}">
                  <a16:creationId xmlns:a16="http://schemas.microsoft.com/office/drawing/2014/main" id="{CE218AD4-04AC-496E-81D4-3E9AB3797536}"/>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30" name="Conector recto 29">
              <a:extLst>
                <a:ext uri="{FF2B5EF4-FFF2-40B4-BE49-F238E27FC236}">
                  <a16:creationId xmlns:a16="http://schemas.microsoft.com/office/drawing/2014/main" id="{C4E3872F-2849-4F1E-AA5C-000A13FFE98A}"/>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87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cabezado de sección">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Rectángulo 19" title="Gráfico de superposición">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Gráfico de superposición">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7" name="Subtítulo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pic>
        <p:nvPicPr>
          <p:cNvPr id="10" name="Imagen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ector recto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35" name="Elipse 34">
            <a:extLst>
              <a:ext uri="{FF2B5EF4-FFF2-40B4-BE49-F238E27FC236}">
                <a16:creationId xmlns:a16="http://schemas.microsoft.com/office/drawing/2014/main" id="{11DE6450-88E3-478B-8298-FD7C76A2FAB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Tree>
    <p:extLst>
      <p:ext uri="{BB962C8B-B14F-4D97-AF65-F5344CB8AC3E}">
        <p14:creationId xmlns:p14="http://schemas.microsoft.com/office/powerpoint/2010/main" val="3585302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cabezado de sección con foto">
    <p:spTree>
      <p:nvGrpSpPr>
        <p:cNvPr id="1" name=""/>
        <p:cNvGrpSpPr/>
        <p:nvPr/>
      </p:nvGrpSpPr>
      <p:grpSpPr>
        <a:xfrm>
          <a:off x="0" y="0"/>
          <a:ext cx="0" cy="0"/>
          <a:chOff x="0" y="0"/>
          <a:chExt cx="0" cy="0"/>
        </a:xfrm>
      </p:grpSpPr>
      <p:sp>
        <p:nvSpPr>
          <p:cNvPr id="19" name="Marcador de posición de imagen 4">
            <a:extLst>
              <a:ext uri="{FF2B5EF4-FFF2-40B4-BE49-F238E27FC236}">
                <a16:creationId xmlns:a16="http://schemas.microsoft.com/office/drawing/2014/main" id="{EBC7E09B-F6F8-4471-974B-65A91E899D25}"/>
              </a:ext>
            </a:extLst>
          </p:cNvPr>
          <p:cNvSpPr>
            <a:spLocks noGrp="1"/>
          </p:cNvSpPr>
          <p:nvPr>
            <p:ph type="pic" sz="quarter" idx="10" hasCustomPrompt="1"/>
          </p:nvPr>
        </p:nvSpPr>
        <p:spPr>
          <a:xfrm>
            <a:off x="0" y="0"/>
            <a:ext cx="12192000" cy="6704013"/>
          </a:xfrm>
        </p:spPr>
        <p:txBody>
          <a:bodyPr lIns="396000" rIns="0" rtlCol="0" anchor="ctr"/>
          <a:lstStyle>
            <a:lvl1pPr marL="0" indent="0" algn="l">
              <a:buNone/>
              <a:defRPr i="1"/>
            </a:lvl1pPr>
          </a:lstStyle>
          <a:p>
            <a:pPr rtl="0"/>
            <a:r>
              <a:rPr lang="es-ES" noProof="0" dirty="0"/>
              <a:t>Inserte o arrastre y coloque su foto2</a:t>
            </a:r>
          </a:p>
        </p:txBody>
      </p:sp>
      <p:sp>
        <p:nvSpPr>
          <p:cNvPr id="13" name="Rectángulo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Rectángulo 19" title="Gráfico de superposición">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Gráfico de superposición">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7" name="Subtítulo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pic>
        <p:nvPicPr>
          <p:cNvPr id="10" name="Imagen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ector recto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ítulo y contenido">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B1948E38-8FB0-4E51-A01C-C88794372E50}"/>
              </a:ext>
            </a:extLst>
          </p:cNvPr>
          <p:cNvSpPr>
            <a:spLocks noGrp="1"/>
          </p:cNvSpPr>
          <p:nvPr>
            <p:ph idx="1"/>
          </p:nvPr>
        </p:nvSpPr>
        <p:spPr>
          <a:xfrm>
            <a:off x="601682" y="1152000"/>
            <a:ext cx="10999767" cy="503925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Mapas Auto Organizados</a:t>
            </a:r>
            <a:endParaRPr lang="es-ES" noProof="0" dirty="0"/>
          </a:p>
        </p:txBody>
      </p:sp>
      <p:sp>
        <p:nvSpPr>
          <p:cNvPr id="5" name="Marcador de número de diapositiva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6" name="Título 5">
            <a:extLst>
              <a:ext uri="{FF2B5EF4-FFF2-40B4-BE49-F238E27FC236}">
                <a16:creationId xmlns:a16="http://schemas.microsoft.com/office/drawing/2014/main" id="{9E58A019-6601-4FFB-9A68-628873651CF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Viñetas como iconos de 5X">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9CA47B37-80B0-5A4F-BDC3-DE42D5B2D34F}"/>
              </a:ext>
              <a:ext uri="{C183D7F6-B498-43B3-948B-1728B52AA6E4}">
                <adec:decorative xmlns:adec="http://schemas.microsoft.com/office/drawing/2017/decorative" val="1"/>
              </a:ext>
            </a:extLst>
          </p:cNvPr>
          <p:cNvSpPr/>
          <p:nvPr userDrawn="1"/>
        </p:nvSpPr>
        <p:spPr>
          <a:xfrm>
            <a:off x="1226695"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17" name="Marcador de posición de imagen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2387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6" name="Marcador de texto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24282"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8" name="Marcador de texto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24282"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3" name="Elipse 22">
            <a:extLst>
              <a:ext uri="{FF2B5EF4-FFF2-40B4-BE49-F238E27FC236}">
                <a16:creationId xmlns:a16="http://schemas.microsoft.com/office/drawing/2014/main" id="{1A6AC2DF-47CD-A743-A120-FBE75B801CF3}"/>
              </a:ext>
              <a:ext uri="{C183D7F6-B498-43B3-948B-1728B52AA6E4}">
                <adec:decorative xmlns:adec="http://schemas.microsoft.com/office/drawing/2017/decorative" val="1"/>
              </a:ext>
            </a:extLst>
          </p:cNvPr>
          <p:cNvSpPr/>
          <p:nvPr userDrawn="1"/>
        </p:nvSpPr>
        <p:spPr>
          <a:xfrm>
            <a:off x="3357554"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8" name="Marcador de posición de imagen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5473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9" name="Marcador de texto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55141"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0" name="Marcador de texto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55141"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4" name="Elipse 23">
            <a:extLst>
              <a:ext uri="{FF2B5EF4-FFF2-40B4-BE49-F238E27FC236}">
                <a16:creationId xmlns:a16="http://schemas.microsoft.com/office/drawing/2014/main" id="{17E0F6BC-FBF2-3048-B833-61609739028C}"/>
              </a:ext>
              <a:ext uri="{C183D7F6-B498-43B3-948B-1728B52AA6E4}">
                <adec:decorative xmlns:adec="http://schemas.microsoft.com/office/drawing/2017/decorative" val="1"/>
              </a:ext>
            </a:extLst>
          </p:cNvPr>
          <p:cNvSpPr/>
          <p:nvPr userDrawn="1"/>
        </p:nvSpPr>
        <p:spPr>
          <a:xfrm>
            <a:off x="5488413"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29" name="Marcador de posición de imagen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855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1" name="Marcador de texto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86000"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2" name="Marcador de texto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86000"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5" name="Elipse 24">
            <a:extLst>
              <a:ext uri="{FF2B5EF4-FFF2-40B4-BE49-F238E27FC236}">
                <a16:creationId xmlns:a16="http://schemas.microsoft.com/office/drawing/2014/main" id="{D0B0310F-833E-864C-9FB7-B2B2A6714808}"/>
              </a:ext>
              <a:ext uri="{C183D7F6-B498-43B3-948B-1728B52AA6E4}">
                <adec:decorative xmlns:adec="http://schemas.microsoft.com/office/drawing/2017/decorative" val="1"/>
              </a:ext>
            </a:extLst>
          </p:cNvPr>
          <p:cNvSpPr/>
          <p:nvPr userDrawn="1"/>
        </p:nvSpPr>
        <p:spPr>
          <a:xfrm>
            <a:off x="7619272"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0" name="Marcador de posición de imagen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164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3" name="Marcador de texto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16859"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4" name="Marcador de texto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16859"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6" name="Elipse 25">
            <a:extLst>
              <a:ext uri="{FF2B5EF4-FFF2-40B4-BE49-F238E27FC236}">
                <a16:creationId xmlns:a16="http://schemas.microsoft.com/office/drawing/2014/main" id="{F906D597-BA39-4C4D-833F-CC0EE989B51C}"/>
              </a:ext>
              <a:ext uri="{C183D7F6-B498-43B3-948B-1728B52AA6E4}">
                <adec:decorative xmlns:adec="http://schemas.microsoft.com/office/drawing/2017/decorative" val="1"/>
              </a:ext>
            </a:extLst>
          </p:cNvPr>
          <p:cNvSpPr/>
          <p:nvPr userDrawn="1"/>
        </p:nvSpPr>
        <p:spPr>
          <a:xfrm>
            <a:off x="9750130"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31" name="Marcador de posición de imagen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4731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5" name="Marcador de texto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47717"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6" name="Marcador de texto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47717"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7" name="Marcador de pie de página 6">
            <a:extLst>
              <a:ext uri="{FF2B5EF4-FFF2-40B4-BE49-F238E27FC236}">
                <a16:creationId xmlns:a16="http://schemas.microsoft.com/office/drawing/2014/main" id="{70DA538E-510B-4461-9710-1A6EAA4B8948}"/>
              </a:ext>
            </a:extLst>
          </p:cNvPr>
          <p:cNvSpPr>
            <a:spLocks noGrp="1"/>
          </p:cNvSpPr>
          <p:nvPr>
            <p:ph type="ftr" sz="quarter" idx="51"/>
          </p:nvPr>
        </p:nvSpPr>
        <p:spPr/>
        <p:txBody>
          <a:bodyPr rtlCol="0"/>
          <a:lstStyle/>
          <a:p>
            <a:pPr rtl="0"/>
            <a:r>
              <a:rPr lang="es-ES" noProof="0"/>
              <a:t>Mapas Auto Organizados</a:t>
            </a:r>
            <a:endParaRPr lang="es-ES" noProof="0" dirty="0"/>
          </a:p>
        </p:txBody>
      </p:sp>
      <p:sp>
        <p:nvSpPr>
          <p:cNvPr id="18" name="Marcador de número de diapositiva 17">
            <a:extLst>
              <a:ext uri="{FF2B5EF4-FFF2-40B4-BE49-F238E27FC236}">
                <a16:creationId xmlns:a16="http://schemas.microsoft.com/office/drawing/2014/main" id="{B47FA9C2-43A2-4271-ABC9-7BAD6464148D}"/>
              </a:ext>
            </a:extLst>
          </p:cNvPr>
          <p:cNvSpPr>
            <a:spLocks noGrp="1"/>
          </p:cNvSpPr>
          <p:nvPr>
            <p:ph type="sldNum" sz="quarter" idx="52"/>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9" name="Título 18">
            <a:extLst>
              <a:ext uri="{FF2B5EF4-FFF2-40B4-BE49-F238E27FC236}">
                <a16:creationId xmlns:a16="http://schemas.microsoft.com/office/drawing/2014/main" id="{8350FCD5-4151-44A8-917B-4D66C8F1475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2" name="Marcador de texto 4">
            <a:extLst>
              <a:ext uri="{FF2B5EF4-FFF2-40B4-BE49-F238E27FC236}">
                <a16:creationId xmlns:a16="http://schemas.microsoft.com/office/drawing/2014/main" id="{2D65EEF7-301B-486F-AC58-F8095230D28B}"/>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35" name="Elipse 34">
            <a:extLst>
              <a:ext uri="{FF2B5EF4-FFF2-40B4-BE49-F238E27FC236}">
                <a16:creationId xmlns:a16="http://schemas.microsoft.com/office/drawing/2014/main" id="{7D27D67C-932D-4270-A0E5-6F1F9315A231}"/>
              </a:ext>
              <a:ext uri="{C183D7F6-B498-43B3-948B-1728B52AA6E4}">
                <adec:decorative xmlns:adec="http://schemas.microsoft.com/office/drawing/2017/decorative" val="1"/>
              </a:ext>
            </a:extLst>
          </p:cNvPr>
          <p:cNvSpPr/>
          <p:nvPr userDrawn="1"/>
        </p:nvSpPr>
        <p:spPr>
          <a:xfrm>
            <a:off x="8799424"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6" name="Elipse 35">
            <a:extLst>
              <a:ext uri="{FF2B5EF4-FFF2-40B4-BE49-F238E27FC236}">
                <a16:creationId xmlns:a16="http://schemas.microsoft.com/office/drawing/2014/main" id="{C987A1EC-DB2A-4AA3-8590-C488A6082E11}"/>
              </a:ext>
              <a:ext uri="{C183D7F6-B498-43B3-948B-1728B52AA6E4}">
                <adec:decorative xmlns:adec="http://schemas.microsoft.com/office/drawing/2017/decorative" val="1"/>
              </a:ext>
            </a:extLst>
          </p:cNvPr>
          <p:cNvSpPr/>
          <p:nvPr userDrawn="1"/>
        </p:nvSpPr>
        <p:spPr>
          <a:xfrm>
            <a:off x="2761124" y="2942103"/>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s objetos">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A22238F2-C6EC-476F-8371-119AECBA5622}"/>
              </a:ext>
            </a:extLst>
          </p:cNvPr>
          <p:cNvSpPr>
            <a:spLocks noGrp="1"/>
          </p:cNvSpPr>
          <p:nvPr>
            <p:ph sz="half" idx="1"/>
          </p:nvPr>
        </p:nvSpPr>
        <p:spPr>
          <a:xfrm>
            <a:off x="601681" y="1152000"/>
            <a:ext cx="5400000" cy="504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6" name="Marcador de texto 5">
            <a:extLst>
              <a:ext uri="{FF2B5EF4-FFF2-40B4-BE49-F238E27FC236}">
                <a16:creationId xmlns:a16="http://schemas.microsoft.com/office/drawing/2014/main" id="{7867C73D-EE16-41D1-B7CE-A35C765E3B8D}"/>
              </a:ext>
            </a:extLst>
          </p:cNvPr>
          <p:cNvSpPr>
            <a:spLocks noGrp="1"/>
          </p:cNvSpPr>
          <p:nvPr>
            <p:ph type="body" sz="quarter" idx="12"/>
          </p:nvPr>
        </p:nvSpPr>
        <p:spPr>
          <a:xfrm>
            <a:off x="6190318" y="1152525"/>
            <a:ext cx="5400000" cy="5038725"/>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pie de página 1">
            <a:extLst>
              <a:ext uri="{FF2B5EF4-FFF2-40B4-BE49-F238E27FC236}">
                <a16:creationId xmlns:a16="http://schemas.microsoft.com/office/drawing/2014/main" id="{DCA7A7A7-C80D-4495-B14B-6296A7579845}"/>
              </a:ext>
            </a:extLst>
          </p:cNvPr>
          <p:cNvSpPr>
            <a:spLocks noGrp="1"/>
          </p:cNvSpPr>
          <p:nvPr>
            <p:ph type="ftr" sz="quarter" idx="13"/>
          </p:nvPr>
        </p:nvSpPr>
        <p:spPr/>
        <p:txBody>
          <a:bodyPr rtlCol="0"/>
          <a:lstStyle/>
          <a:p>
            <a:pPr rtl="0"/>
            <a:r>
              <a:rPr lang="es-ES" noProof="0"/>
              <a:t>Mapas Auto Organizados</a:t>
            </a:r>
            <a:endParaRPr lang="es-ES" noProof="0" dirty="0"/>
          </a:p>
        </p:txBody>
      </p:sp>
      <p:sp>
        <p:nvSpPr>
          <p:cNvPr id="8" name="Marcador de número de diapositiva 7">
            <a:extLst>
              <a:ext uri="{FF2B5EF4-FFF2-40B4-BE49-F238E27FC236}">
                <a16:creationId xmlns:a16="http://schemas.microsoft.com/office/drawing/2014/main" id="{9A841D61-5F98-4EC4-B787-EB5615085709}"/>
              </a:ext>
            </a:extLst>
          </p:cNvPr>
          <p:cNvSpPr>
            <a:spLocks noGrp="1"/>
          </p:cNvSpPr>
          <p:nvPr>
            <p:ph type="sldNum" sz="quarter" idx="14"/>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9" name="Título 8">
            <a:extLst>
              <a:ext uri="{FF2B5EF4-FFF2-40B4-BE49-F238E27FC236}">
                <a16:creationId xmlns:a16="http://schemas.microsoft.com/office/drawing/2014/main" id="{2C05FD31-A7DF-49EF-9D28-882C100E5830}"/>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mparación">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9322B50D-6A7D-41C6-BA57-613BC231DF36}"/>
              </a:ext>
            </a:extLst>
          </p:cNvPr>
          <p:cNvSpPr>
            <a:spLocks noGrp="1"/>
          </p:cNvSpPr>
          <p:nvPr>
            <p:ph type="body" idx="1"/>
          </p:nvPr>
        </p:nvSpPr>
        <p:spPr>
          <a:xfrm>
            <a:off x="601682" y="1152000"/>
            <a:ext cx="5400000" cy="360000"/>
          </a:xfrm>
        </p:spPr>
        <p:txBody>
          <a:bodyPr rtlCol="0"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9FD584DA-F775-47B8-A1D7-6556AD5FCBD2}"/>
              </a:ext>
            </a:extLst>
          </p:cNvPr>
          <p:cNvSpPr>
            <a:spLocks noGrp="1"/>
          </p:cNvSpPr>
          <p:nvPr>
            <p:ph sz="half" idx="2"/>
          </p:nvPr>
        </p:nvSpPr>
        <p:spPr>
          <a:xfrm>
            <a:off x="601682" y="1584000"/>
            <a:ext cx="5400000" cy="4608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p:nvPr>
        </p:nvSpPr>
        <p:spPr>
          <a:xfrm>
            <a:off x="6190318" y="1584325"/>
            <a:ext cx="5400000" cy="4606925"/>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p:nvPr>
        </p:nvSpPr>
        <p:spPr>
          <a:xfrm>
            <a:off x="6190318" y="1152525"/>
            <a:ext cx="5400000" cy="358775"/>
          </a:xfrm>
        </p:spPr>
        <p:txBody>
          <a:bodyPr rtlCol="0"/>
          <a:lstStyle>
            <a:lvl1pPr marL="0" indent="0">
              <a:buNone/>
              <a:defRPr sz="2400" b="1"/>
            </a:lvl1pPr>
          </a:lstStyle>
          <a:p>
            <a:pPr lvl="0" rtl="0"/>
            <a:r>
              <a:rPr lang="es-ES" noProof="0"/>
              <a:t>Haga clic para modificar los estilos de texto del patrón</a:t>
            </a:r>
          </a:p>
        </p:txBody>
      </p:sp>
      <p:sp>
        <p:nvSpPr>
          <p:cNvPr id="2" name="Marcador de pie de página 1">
            <a:extLst>
              <a:ext uri="{FF2B5EF4-FFF2-40B4-BE49-F238E27FC236}">
                <a16:creationId xmlns:a16="http://schemas.microsoft.com/office/drawing/2014/main" id="{AA35D8ED-2066-4E08-8401-49E9FAEFB9B6}"/>
              </a:ext>
            </a:extLst>
          </p:cNvPr>
          <p:cNvSpPr>
            <a:spLocks noGrp="1"/>
          </p:cNvSpPr>
          <p:nvPr>
            <p:ph type="ftr" sz="quarter" idx="14"/>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60DB73A6-9F9E-4741-8EA1-ACBEE74D0131}"/>
              </a:ext>
            </a:extLst>
          </p:cNvPr>
          <p:cNvSpPr>
            <a:spLocks noGrp="1"/>
          </p:cNvSpPr>
          <p:nvPr>
            <p:ph type="sldNum" sz="quarter" idx="15"/>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0" name="Título 9">
            <a:extLst>
              <a:ext uri="{FF2B5EF4-FFF2-40B4-BE49-F238E27FC236}">
                <a16:creationId xmlns:a16="http://schemas.microsoft.com/office/drawing/2014/main" id="{9BB8B9F0-A458-406A-93FD-B51037C08306}"/>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olo el títul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2D481522-201F-4996-9579-5F11FA4F26ED}"/>
              </a:ext>
            </a:extLst>
          </p:cNvPr>
          <p:cNvSpPr>
            <a:spLocks noGrp="1"/>
          </p:cNvSpPr>
          <p:nvPr>
            <p:ph type="ftr" sz="quarter" idx="10"/>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D944CE59-25C2-4E40-866A-15718DC5A8F3}"/>
              </a:ext>
            </a:extLst>
          </p:cNvPr>
          <p:cNvSpPr>
            <a:spLocks noGrp="1"/>
          </p:cNvSpPr>
          <p:nvPr>
            <p:ph type="sldNum" sz="quarter" idx="1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8" name="Título 7">
            <a:extLst>
              <a:ext uri="{FF2B5EF4-FFF2-40B4-BE49-F238E27FC236}">
                <a16:creationId xmlns:a16="http://schemas.microsoft.com/office/drawing/2014/main" id="{AEE8C60A-4B89-4ABC-BBDC-C63574125C5B}"/>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3" name="Marcador de posición de pie de página 2">
            <a:extLst>
              <a:ext uri="{FF2B5EF4-FFF2-40B4-BE49-F238E27FC236}">
                <a16:creationId xmlns:a16="http://schemas.microsoft.com/office/drawing/2014/main" id="{00C79C6B-1E44-4A07-A0FA-161D3AE6E50D}"/>
              </a:ext>
            </a:extLst>
          </p:cNvPr>
          <p:cNvSpPr>
            <a:spLocks noGrp="1"/>
          </p:cNvSpPr>
          <p:nvPr>
            <p:ph type="ftr" sz="quarter" idx="10"/>
          </p:nvPr>
        </p:nvSpPr>
        <p:spPr/>
        <p:txBody>
          <a:bodyPr rtlCol="0"/>
          <a:lstStyle/>
          <a:p>
            <a:pPr rtl="0"/>
            <a:r>
              <a:rPr lang="es-ES" noProof="0"/>
              <a:t>Mapas Auto Organizados</a:t>
            </a:r>
            <a:endParaRPr lang="es-ES" noProof="0" dirty="0"/>
          </a:p>
        </p:txBody>
      </p:sp>
      <p:sp>
        <p:nvSpPr>
          <p:cNvPr id="5" name="Marcador de número de diapositiva 4">
            <a:extLst>
              <a:ext uri="{FF2B5EF4-FFF2-40B4-BE49-F238E27FC236}">
                <a16:creationId xmlns:a16="http://schemas.microsoft.com/office/drawing/2014/main" id="{8B871DF8-D19E-460F-92D7-165B9EBE2BCD}"/>
              </a:ext>
            </a:extLst>
          </p:cNvPr>
          <p:cNvSpPr>
            <a:spLocks noGrp="1"/>
          </p:cNvSpPr>
          <p:nvPr>
            <p:ph type="sldNum" sz="quarter" idx="1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ido con título">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87B8423A-8ECB-46CC-AA96-AFD30DF27259}"/>
              </a:ext>
            </a:extLst>
          </p:cNvPr>
          <p:cNvSpPr>
            <a:spLocks noGrp="1"/>
          </p:cNvSpPr>
          <p:nvPr>
            <p:ph idx="1"/>
          </p:nvPr>
        </p:nvSpPr>
        <p:spPr>
          <a:xfrm>
            <a:off x="5092700" y="1016000"/>
            <a:ext cx="6486481" cy="5108938"/>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0CA8C527-C631-42AF-94C4-70728E24506E}"/>
              </a:ext>
            </a:extLst>
          </p:cNvPr>
          <p:cNvSpPr>
            <a:spLocks noGrp="1"/>
          </p:cNvSpPr>
          <p:nvPr>
            <p:ph type="body" sz="half" idx="2"/>
          </p:nvPr>
        </p:nvSpPr>
        <p:spPr>
          <a:xfrm>
            <a:off x="601681" y="3960000"/>
            <a:ext cx="4114800" cy="2164938"/>
          </a:xfrm>
        </p:spPr>
        <p:txBody>
          <a:bodyPr rtlCol="0"/>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0" name="Título 9">
            <a:extLst>
              <a:ext uri="{FF2B5EF4-FFF2-40B4-BE49-F238E27FC236}">
                <a16:creationId xmlns:a16="http://schemas.microsoft.com/office/drawing/2014/main" id="{7674D4AD-4133-4DB9-B1FD-CF7D8D1B5034}"/>
              </a:ext>
            </a:extLst>
          </p:cNvPr>
          <p:cNvSpPr>
            <a:spLocks noGrp="1"/>
          </p:cNvSpPr>
          <p:nvPr>
            <p:ph type="title"/>
          </p:nvPr>
        </p:nvSpPr>
        <p:spPr>
          <a:xfrm>
            <a:off x="601681" y="1016000"/>
            <a:ext cx="4114800" cy="2744226"/>
          </a:xfrm>
        </p:spPr>
        <p:txBody>
          <a:bodyPr rtlCol="0"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a:t>Haga clic para modificar el estilo de título del patrón</a:t>
            </a:r>
            <a:endParaRPr lang="es-ES" noProof="0" dirty="0"/>
          </a:p>
        </p:txBody>
      </p:sp>
      <p:sp>
        <p:nvSpPr>
          <p:cNvPr id="2" name="Marcador de pie de página 1">
            <a:extLst>
              <a:ext uri="{FF2B5EF4-FFF2-40B4-BE49-F238E27FC236}">
                <a16:creationId xmlns:a16="http://schemas.microsoft.com/office/drawing/2014/main" id="{EDB90D34-30D8-41A0-8277-15FABE7B46E4}"/>
              </a:ext>
            </a:extLst>
          </p:cNvPr>
          <p:cNvSpPr>
            <a:spLocks noGrp="1"/>
          </p:cNvSpPr>
          <p:nvPr>
            <p:ph type="ftr" sz="quarter" idx="10"/>
          </p:nvPr>
        </p:nvSpPr>
        <p:spPr>
          <a:xfrm>
            <a:off x="601682" y="6320622"/>
            <a:ext cx="4114800" cy="226714"/>
          </a:xfrm>
        </p:spPr>
        <p:txBody>
          <a:bodyPr rtlCol="0"/>
          <a:lstStyle/>
          <a:p>
            <a:pPr rtl="0"/>
            <a:r>
              <a:rPr lang="es-ES" noProof="0"/>
              <a:t>Mapas Auto Organizados</a:t>
            </a:r>
            <a:endParaRPr lang="es-ES" noProof="0" dirty="0"/>
          </a:p>
        </p:txBody>
      </p:sp>
      <p:sp>
        <p:nvSpPr>
          <p:cNvPr id="5" name="Marcador de número de diapositiva 4">
            <a:extLst>
              <a:ext uri="{FF2B5EF4-FFF2-40B4-BE49-F238E27FC236}">
                <a16:creationId xmlns:a16="http://schemas.microsoft.com/office/drawing/2014/main" id="{2E3E9349-1106-4A24-B492-C0D854F00F1F}"/>
              </a:ext>
            </a:extLst>
          </p:cNvPr>
          <p:cNvSpPr>
            <a:spLocks noGrp="1"/>
          </p:cNvSpPr>
          <p:nvPr>
            <p:ph type="sldNum" sz="quarter" idx="1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n con leyenda">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9098FA49-168B-4F86-89CF-B8C8344F331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Rectángulo 15">
            <a:extLst>
              <a:ext uri="{FF2B5EF4-FFF2-40B4-BE49-F238E27FC236}">
                <a16:creationId xmlns:a16="http://schemas.microsoft.com/office/drawing/2014/main" id="{515E1821-75EB-4FF2-8952-E1945C42D14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posición de imagen 2" descr="Marcador de posición de imagen">
            <a:extLst>
              <a:ext uri="{FF2B5EF4-FFF2-40B4-BE49-F238E27FC236}">
                <a16:creationId xmlns:a16="http://schemas.microsoft.com/office/drawing/2014/main" id="{6E51F880-E841-47CE-8E64-B0D1C6EF00F8}"/>
              </a:ext>
            </a:extLst>
          </p:cNvPr>
          <p:cNvSpPr>
            <a:spLocks noGrp="1"/>
          </p:cNvSpPr>
          <p:nvPr>
            <p:ph type="pic" idx="1" hasCustomPrompt="1"/>
          </p:nvPr>
        </p:nvSpPr>
        <p:spPr>
          <a:xfrm>
            <a:off x="5092699" y="1"/>
            <a:ext cx="6486482" cy="6687110"/>
          </a:xfrm>
          <a:solidFill>
            <a:schemeClr val="tx1">
              <a:lumMod val="95000"/>
              <a:lumOff val="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a:t>Inserte o arrastre y coloque su foto</a:t>
            </a:r>
          </a:p>
        </p:txBody>
      </p:sp>
      <p:sp>
        <p:nvSpPr>
          <p:cNvPr id="12" name="Marcador de posición de texto 3">
            <a:extLst>
              <a:ext uri="{FF2B5EF4-FFF2-40B4-BE49-F238E27FC236}">
                <a16:creationId xmlns:a16="http://schemas.microsoft.com/office/drawing/2014/main" id="{F13AC73C-8104-4F0B-B04E-FB14DCFDBDF9}"/>
              </a:ext>
            </a:extLst>
          </p:cNvPr>
          <p:cNvSpPr>
            <a:spLocks noGrp="1"/>
          </p:cNvSpPr>
          <p:nvPr>
            <p:ph type="body" sz="half" idx="2"/>
          </p:nvPr>
        </p:nvSpPr>
        <p:spPr>
          <a:xfrm>
            <a:off x="601681" y="3960000"/>
            <a:ext cx="4114800" cy="2164938"/>
          </a:xfrm>
        </p:spPr>
        <p:txBody>
          <a:bodyPr rtlCol="0"/>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2" name="Título 1">
            <a:extLst>
              <a:ext uri="{FF2B5EF4-FFF2-40B4-BE49-F238E27FC236}">
                <a16:creationId xmlns:a16="http://schemas.microsoft.com/office/drawing/2014/main" id="{82207D3A-6D77-4068-8652-5FE1DE2DBC22}"/>
              </a:ext>
            </a:extLst>
          </p:cNvPr>
          <p:cNvSpPr>
            <a:spLocks noGrp="1"/>
          </p:cNvSpPr>
          <p:nvPr>
            <p:ph type="title"/>
          </p:nvPr>
        </p:nvSpPr>
        <p:spPr>
          <a:xfrm>
            <a:off x="601679" y="1016000"/>
            <a:ext cx="4114801" cy="2744226"/>
          </a:xfrm>
        </p:spPr>
        <p:txBody>
          <a:bodyPr rtlCol="0"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a:t>Haga clic para modificar el estilo de título del patrón</a:t>
            </a:r>
            <a:endParaRPr lang="es-ES" noProof="0" dirty="0"/>
          </a:p>
        </p:txBody>
      </p:sp>
      <p:sp>
        <p:nvSpPr>
          <p:cNvPr id="4" name="Marcador de pie de página 3">
            <a:extLst>
              <a:ext uri="{FF2B5EF4-FFF2-40B4-BE49-F238E27FC236}">
                <a16:creationId xmlns:a16="http://schemas.microsoft.com/office/drawing/2014/main" id="{876306C0-C390-4360-B704-9B0A7311FF21}"/>
              </a:ext>
            </a:extLst>
          </p:cNvPr>
          <p:cNvSpPr>
            <a:spLocks noGrp="1"/>
          </p:cNvSpPr>
          <p:nvPr>
            <p:ph type="ftr" sz="quarter" idx="14"/>
          </p:nvPr>
        </p:nvSpPr>
        <p:spPr/>
        <p:txBody>
          <a:bodyPr rtlCol="0"/>
          <a:lstStyle/>
          <a:p>
            <a:pPr rtl="0"/>
            <a:r>
              <a:rPr lang="es-ES" noProof="0"/>
              <a:t>Mapas Auto Organizados</a:t>
            </a:r>
            <a:endParaRPr lang="es-ES" noProof="0" dirty="0"/>
          </a:p>
        </p:txBody>
      </p:sp>
      <p:sp>
        <p:nvSpPr>
          <p:cNvPr id="5" name="Marcador de número de diapositiva 4">
            <a:extLst>
              <a:ext uri="{FF2B5EF4-FFF2-40B4-BE49-F238E27FC236}">
                <a16:creationId xmlns:a16="http://schemas.microsoft.com/office/drawing/2014/main" id="{C333A53F-6548-4F5B-AAEE-2E862AEB1A4C}"/>
              </a:ext>
            </a:extLst>
          </p:cNvPr>
          <p:cNvSpPr>
            <a:spLocks noGrp="1"/>
          </p:cNvSpPr>
          <p:nvPr>
            <p:ph type="sldNum" sz="quarter" idx="15"/>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ñetas como iconos de 3X Opción 1">
    <p:spTree>
      <p:nvGrpSpPr>
        <p:cNvPr id="1" name=""/>
        <p:cNvGrpSpPr/>
        <p:nvPr/>
      </p:nvGrpSpPr>
      <p:grpSpPr>
        <a:xfrm>
          <a:off x="0" y="0"/>
          <a:ext cx="0" cy="0"/>
          <a:chOff x="0" y="0"/>
          <a:chExt cx="0" cy="0"/>
        </a:xfrm>
      </p:grpSpPr>
      <p:sp>
        <p:nvSpPr>
          <p:cNvPr id="17" name="Elipse 16">
            <a:extLst>
              <a:ext uri="{FF2B5EF4-FFF2-40B4-BE49-F238E27FC236}">
                <a16:creationId xmlns:a16="http://schemas.microsoft.com/office/drawing/2014/main" id="{4790D010-2852-DE49-BD36-340D6725D1D5}"/>
              </a:ext>
              <a:ext uri="{C183D7F6-B498-43B3-948B-1728B52AA6E4}">
                <adec:decorative xmlns:adec="http://schemas.microsoft.com/office/drawing/2017/decorative" val="1"/>
              </a:ext>
            </a:extLst>
          </p:cNvPr>
          <p:cNvSpPr/>
          <p:nvPr userDrawn="1"/>
        </p:nvSpPr>
        <p:spPr>
          <a:xfrm>
            <a:off x="3211925"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0" name="Marcador de posición de imagen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50910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6" name="Marcador de texto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012253"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8" name="Marcador de texto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012253"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18" name="Elipse 17">
            <a:extLst>
              <a:ext uri="{FF2B5EF4-FFF2-40B4-BE49-F238E27FC236}">
                <a16:creationId xmlns:a16="http://schemas.microsoft.com/office/drawing/2014/main" id="{C5D02C68-EB7D-E044-99A9-658364A3B2F0}"/>
              </a:ext>
              <a:ext uri="{C183D7F6-B498-43B3-948B-1728B52AA6E4}">
                <adec:decorative xmlns:adec="http://schemas.microsoft.com/office/drawing/2017/decorative" val="1"/>
              </a:ext>
            </a:extLst>
          </p:cNvPr>
          <p:cNvSpPr/>
          <p:nvPr userDrawn="1"/>
        </p:nvSpPr>
        <p:spPr>
          <a:xfrm>
            <a:off x="5487924"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21" name="Marcador de posición de imagen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9" name="Marcador de texto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8252"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0" name="Marcador de texto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8252"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19" name="Elipse 18">
            <a:extLst>
              <a:ext uri="{FF2B5EF4-FFF2-40B4-BE49-F238E27FC236}">
                <a16:creationId xmlns:a16="http://schemas.microsoft.com/office/drawing/2014/main" id="{45962E1D-1D13-2B48-9F3B-CE31039DD236}"/>
              </a:ext>
              <a:ext uri="{C183D7F6-B498-43B3-948B-1728B52AA6E4}">
                <adec:decorative xmlns:adec="http://schemas.microsoft.com/office/drawing/2017/decorative" val="1"/>
              </a:ext>
            </a:extLst>
          </p:cNvPr>
          <p:cNvSpPr/>
          <p:nvPr userDrawn="1"/>
        </p:nvSpPr>
        <p:spPr>
          <a:xfrm>
            <a:off x="7763923"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2" name="Marcador de posición de imagen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06110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1" name="Marcador de texto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564251"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2" name="Marcador de texto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564251"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4" name="Marcador de pie de página 3">
            <a:extLst>
              <a:ext uri="{FF2B5EF4-FFF2-40B4-BE49-F238E27FC236}">
                <a16:creationId xmlns:a16="http://schemas.microsoft.com/office/drawing/2014/main" id="{BDD481DA-8671-472C-B2CF-B134EDAD7A53}"/>
              </a:ext>
            </a:extLst>
          </p:cNvPr>
          <p:cNvSpPr>
            <a:spLocks noGrp="1"/>
          </p:cNvSpPr>
          <p:nvPr>
            <p:ph type="ftr" sz="quarter" idx="50"/>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B0ACC5C2-09E7-4586-9B5F-3532B87B93D0}"/>
              </a:ext>
            </a:extLst>
          </p:cNvPr>
          <p:cNvSpPr>
            <a:spLocks noGrp="1"/>
          </p:cNvSpPr>
          <p:nvPr>
            <p:ph type="sldNum" sz="quarter" idx="5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3" name="Título 12">
            <a:extLst>
              <a:ext uri="{FF2B5EF4-FFF2-40B4-BE49-F238E27FC236}">
                <a16:creationId xmlns:a16="http://schemas.microsoft.com/office/drawing/2014/main" id="{1E54F41B-75D5-471F-9187-384BD10C883D}"/>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23" name="Marcador de texto 4">
            <a:extLst>
              <a:ext uri="{FF2B5EF4-FFF2-40B4-BE49-F238E27FC236}">
                <a16:creationId xmlns:a16="http://schemas.microsoft.com/office/drawing/2014/main" id="{0E99A070-0D10-4FD0-959D-54B40AD04926}"/>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25" name="Elipse 24">
            <a:extLst>
              <a:ext uri="{FF2B5EF4-FFF2-40B4-BE49-F238E27FC236}">
                <a16:creationId xmlns:a16="http://schemas.microsoft.com/office/drawing/2014/main" id="{B9777B06-12C0-49D3-A18F-49D1E0574CE3}"/>
              </a:ext>
              <a:ext uri="{C183D7F6-B498-43B3-948B-1728B52AA6E4}">
                <adec:decorative xmlns:adec="http://schemas.microsoft.com/office/drawing/2017/decorative" val="1"/>
              </a:ext>
            </a:extLst>
          </p:cNvPr>
          <p:cNvSpPr/>
          <p:nvPr userDrawn="1"/>
        </p:nvSpPr>
        <p:spPr>
          <a:xfrm>
            <a:off x="7725080" y="29815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ñetas como iconos de 3X Opción 2">
    <p:spTree>
      <p:nvGrpSpPr>
        <p:cNvPr id="1" name=""/>
        <p:cNvGrpSpPr/>
        <p:nvPr/>
      </p:nvGrpSpPr>
      <p:grpSpPr>
        <a:xfrm>
          <a:off x="0" y="0"/>
          <a:ext cx="0" cy="0"/>
          <a:chOff x="0" y="0"/>
          <a:chExt cx="0" cy="0"/>
        </a:xfrm>
      </p:grpSpPr>
      <p:sp>
        <p:nvSpPr>
          <p:cNvPr id="31" name="Elipse 30">
            <a:extLst>
              <a:ext uri="{FF2B5EF4-FFF2-40B4-BE49-F238E27FC236}">
                <a16:creationId xmlns:a16="http://schemas.microsoft.com/office/drawing/2014/main" id="{5E3B0AD5-3645-8443-891F-C0E1D9763D7A}"/>
              </a:ext>
              <a:ext uri="{C183D7F6-B498-43B3-948B-1728B52AA6E4}">
                <adec:decorative xmlns:adec="http://schemas.microsoft.com/office/drawing/2017/decorative" val="1"/>
              </a:ext>
            </a:extLst>
          </p:cNvPr>
          <p:cNvSpPr/>
          <p:nvPr userDrawn="1"/>
        </p:nvSpPr>
        <p:spPr>
          <a:xfrm>
            <a:off x="5957894" y="2284616"/>
            <a:ext cx="1471544" cy="1471544"/>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4" name="Marcador de posición de imagen 15">
            <a:extLst>
              <a:ext uri="{FF2B5EF4-FFF2-40B4-BE49-F238E27FC236}">
                <a16:creationId xmlns:a16="http://schemas.microsoft.com/office/drawing/2014/main" id="{58E0D31A-DD56-EF4B-A0DC-8130892CA19D}"/>
              </a:ext>
            </a:extLst>
          </p:cNvPr>
          <p:cNvSpPr>
            <a:spLocks noGrp="1"/>
          </p:cNvSpPr>
          <p:nvPr userDrawn="1">
            <p:ph type="pic" sz="quarter" idx="45" hasCustomPrompt="1"/>
          </p:nvPr>
        </p:nvSpPr>
        <p:spPr>
          <a:xfrm>
            <a:off x="63827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userDrawn="1">
            <p:ph type="body" sz="quarter" idx="17" hasCustomPrompt="1"/>
          </p:nvPr>
        </p:nvSpPr>
        <p:spPr>
          <a:xfrm>
            <a:off x="5883177"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userDrawn="1">
            <p:ph type="body" sz="quarter" idx="18" hasCustomPrompt="1"/>
          </p:nvPr>
        </p:nvSpPr>
        <p:spPr>
          <a:xfrm>
            <a:off x="5883177"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2" name="Elipse 31">
            <a:extLst>
              <a:ext uri="{FF2B5EF4-FFF2-40B4-BE49-F238E27FC236}">
                <a16:creationId xmlns:a16="http://schemas.microsoft.com/office/drawing/2014/main" id="{BE9B724A-B58C-CD4D-8980-C0DFE08B79B5}"/>
              </a:ext>
              <a:ext uri="{C183D7F6-B498-43B3-948B-1728B52AA6E4}">
                <adec:decorative xmlns:adec="http://schemas.microsoft.com/office/drawing/2017/decorative" val="1"/>
              </a:ext>
            </a:extLst>
          </p:cNvPr>
          <p:cNvSpPr/>
          <p:nvPr userDrawn="1"/>
        </p:nvSpPr>
        <p:spPr>
          <a:xfrm>
            <a:off x="7943613" y="2284616"/>
            <a:ext cx="1471544" cy="1471544"/>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5" name="Marcador de posición de imagen 15">
            <a:extLst>
              <a:ext uri="{FF2B5EF4-FFF2-40B4-BE49-F238E27FC236}">
                <a16:creationId xmlns:a16="http://schemas.microsoft.com/office/drawing/2014/main" id="{49A7B2CE-81BA-D944-BE88-232214C60554}"/>
              </a:ext>
            </a:extLst>
          </p:cNvPr>
          <p:cNvSpPr>
            <a:spLocks noGrp="1"/>
          </p:cNvSpPr>
          <p:nvPr userDrawn="1">
            <p:ph type="pic" sz="quarter" idx="47" hasCustomPrompt="1"/>
          </p:nvPr>
        </p:nvSpPr>
        <p:spPr>
          <a:xfrm>
            <a:off x="8368489"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userDrawn="1">
            <p:ph type="body" sz="quarter" idx="33" hasCustomPrompt="1"/>
          </p:nvPr>
        </p:nvSpPr>
        <p:spPr>
          <a:xfrm>
            <a:off x="7868896"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userDrawn="1">
            <p:ph type="body" sz="quarter" idx="34" hasCustomPrompt="1"/>
          </p:nvPr>
        </p:nvSpPr>
        <p:spPr>
          <a:xfrm>
            <a:off x="7868896"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3" name="Elipse 32">
            <a:extLst>
              <a:ext uri="{FF2B5EF4-FFF2-40B4-BE49-F238E27FC236}">
                <a16:creationId xmlns:a16="http://schemas.microsoft.com/office/drawing/2014/main" id="{28894D68-6E31-8646-BFD7-2C0D8C4CD961}"/>
              </a:ext>
              <a:ext uri="{C183D7F6-B498-43B3-948B-1728B52AA6E4}">
                <adec:decorative xmlns:adec="http://schemas.microsoft.com/office/drawing/2017/decorative" val="1"/>
              </a:ext>
            </a:extLst>
          </p:cNvPr>
          <p:cNvSpPr/>
          <p:nvPr userDrawn="1"/>
        </p:nvSpPr>
        <p:spPr>
          <a:xfrm>
            <a:off x="9929332" y="2284616"/>
            <a:ext cx="1471544" cy="1471544"/>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6" name="Marcador de posición de imagen 15">
            <a:extLst>
              <a:ext uri="{FF2B5EF4-FFF2-40B4-BE49-F238E27FC236}">
                <a16:creationId xmlns:a16="http://schemas.microsoft.com/office/drawing/2014/main" id="{7228B3AA-7CEF-C740-B9D8-656B168288C0}"/>
              </a:ext>
            </a:extLst>
          </p:cNvPr>
          <p:cNvSpPr>
            <a:spLocks noGrp="1"/>
          </p:cNvSpPr>
          <p:nvPr userDrawn="1">
            <p:ph type="pic" sz="quarter" idx="48" hasCustomPrompt="1"/>
          </p:nvPr>
        </p:nvSpPr>
        <p:spPr>
          <a:xfrm>
            <a:off x="1035420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20" name="Marcador de texto 8">
            <a:extLst>
              <a:ext uri="{FF2B5EF4-FFF2-40B4-BE49-F238E27FC236}">
                <a16:creationId xmlns:a16="http://schemas.microsoft.com/office/drawing/2014/main" id="{1BE88C8C-9E13-4109-9608-6DC4B7B0DF14}"/>
              </a:ext>
            </a:extLst>
          </p:cNvPr>
          <p:cNvSpPr>
            <a:spLocks noGrp="1"/>
          </p:cNvSpPr>
          <p:nvPr userDrawn="1">
            <p:ph type="body" sz="quarter" idx="35" hasCustomPrompt="1"/>
          </p:nvPr>
        </p:nvSpPr>
        <p:spPr>
          <a:xfrm>
            <a:off x="9854615"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21" name="Marcador de texto 10">
            <a:extLst>
              <a:ext uri="{FF2B5EF4-FFF2-40B4-BE49-F238E27FC236}">
                <a16:creationId xmlns:a16="http://schemas.microsoft.com/office/drawing/2014/main" id="{903C64D8-B655-49E0-A776-8C6594DF12C9}"/>
              </a:ext>
            </a:extLst>
          </p:cNvPr>
          <p:cNvSpPr>
            <a:spLocks noGrp="1"/>
          </p:cNvSpPr>
          <p:nvPr userDrawn="1">
            <p:ph type="body" sz="quarter" idx="36" hasCustomPrompt="1"/>
          </p:nvPr>
        </p:nvSpPr>
        <p:spPr>
          <a:xfrm>
            <a:off x="9854615"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10" name="Marcador de posición de imagen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es-ES" noProof="0" dirty="0"/>
              <a:t>Inserte o arrastre y coloque la foto </a:t>
            </a:r>
            <a:br>
              <a:rPr lang="es-ES" noProof="0" dirty="0"/>
            </a:br>
            <a:r>
              <a:rPr lang="es-ES" noProof="0" dirty="0"/>
              <a:t>después utilice Enviar al fondo para conseguir un efecto superposición</a:t>
            </a:r>
          </a:p>
        </p:txBody>
      </p:sp>
      <p:sp>
        <p:nvSpPr>
          <p:cNvPr id="6" name="Marcador de número de diapositiva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51" name="Título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52" name="Subtítulo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2" name="Marcador de pie de página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rtlCol="0"/>
          <a:lstStyle/>
          <a:p>
            <a:pPr rtl="0"/>
            <a:r>
              <a:rPr lang="es-ES" noProof="0"/>
              <a:t>Mapas Auto Organizados</a:t>
            </a:r>
            <a:endParaRPr lang="es-ES" noProof="0" dirty="0"/>
          </a:p>
        </p:txBody>
      </p:sp>
      <p:sp>
        <p:nvSpPr>
          <p:cNvPr id="22" name="Elipse 21">
            <a:extLst>
              <a:ext uri="{FF2B5EF4-FFF2-40B4-BE49-F238E27FC236}">
                <a16:creationId xmlns:a16="http://schemas.microsoft.com/office/drawing/2014/main" id="{99D3E8CF-7C38-4321-A56A-49D7CA2A814B}"/>
              </a:ext>
              <a:ext uri="{C183D7F6-B498-43B3-948B-1728B52AA6E4}">
                <adec:decorative xmlns:adec="http://schemas.microsoft.com/office/drawing/2017/decorative" val="1"/>
              </a:ext>
            </a:extLst>
          </p:cNvPr>
          <p:cNvSpPr/>
          <p:nvPr userDrawn="1"/>
        </p:nvSpPr>
        <p:spPr>
          <a:xfrm>
            <a:off x="9397157"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23" name="Grupo 22">
            <a:extLst>
              <a:ext uri="{FF2B5EF4-FFF2-40B4-BE49-F238E27FC236}">
                <a16:creationId xmlns:a16="http://schemas.microsoft.com/office/drawing/2014/main" id="{326A7FE8-1975-474D-B747-D7B028C10D81}"/>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24" name="Conector recto 23">
              <a:extLst>
                <a:ext uri="{FF2B5EF4-FFF2-40B4-BE49-F238E27FC236}">
                  <a16:creationId xmlns:a16="http://schemas.microsoft.com/office/drawing/2014/main" id="{7975FF3E-1E22-42B2-A043-163B207792B9}"/>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79571B2B-DE4E-494A-8C0A-567D1523D790}"/>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Viñetas como iconos de 4X">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9D5DB0A-C96D-4B82-95B6-E7A7B8E6687B}"/>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46" name="Conector recto 45">
              <a:extLst>
                <a:ext uri="{FF2B5EF4-FFF2-40B4-BE49-F238E27FC236}">
                  <a16:creationId xmlns:a16="http://schemas.microsoft.com/office/drawing/2014/main" id="{B6D532F9-49C3-47DF-8512-474441940275}"/>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318F5508-636D-4B8E-B220-493139AF2313}"/>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0" name="Marcador de posición de imagen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es-ES" noProof="0" dirty="0"/>
              <a:t>Inserte o arrastre y coloque la foto </a:t>
            </a:r>
            <a:br>
              <a:rPr lang="es-ES" noProof="0" dirty="0"/>
            </a:br>
            <a:r>
              <a:rPr lang="es-ES" noProof="0" dirty="0"/>
              <a:t>después utilice Enviar al fondo para conseguir un efecto superposición</a:t>
            </a:r>
          </a:p>
        </p:txBody>
      </p:sp>
      <p:sp>
        <p:nvSpPr>
          <p:cNvPr id="6" name="Marcador de número de diapositiva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51" name="Título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52" name="Subtítulo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2" name="Marcador de pie de página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rtlCol="0"/>
          <a:lstStyle/>
          <a:p>
            <a:pPr rtl="0"/>
            <a:r>
              <a:rPr lang="es-ES" noProof="0"/>
              <a:t>Mapas Auto Organizados</a:t>
            </a:r>
            <a:endParaRPr lang="es-ES" noProof="0" dirty="0"/>
          </a:p>
        </p:txBody>
      </p:sp>
      <p:sp>
        <p:nvSpPr>
          <p:cNvPr id="22" name="Elipse 21">
            <a:extLst>
              <a:ext uri="{FF2B5EF4-FFF2-40B4-BE49-F238E27FC236}">
                <a16:creationId xmlns:a16="http://schemas.microsoft.com/office/drawing/2014/main" id="{390CA185-E043-470F-95CF-875B2290368D}"/>
              </a:ext>
              <a:ext uri="{C183D7F6-B498-43B3-948B-1728B52AA6E4}">
                <adec:decorative xmlns:adec="http://schemas.microsoft.com/office/drawing/2017/decorative" val="1"/>
              </a:ext>
            </a:extLst>
          </p:cNvPr>
          <p:cNvSpPr/>
          <p:nvPr userDrawn="1"/>
        </p:nvSpPr>
        <p:spPr>
          <a:xfrm>
            <a:off x="7101332" y="773488"/>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3" name="Marcador de posición de imagen 15">
            <a:extLst>
              <a:ext uri="{FF2B5EF4-FFF2-40B4-BE49-F238E27FC236}">
                <a16:creationId xmlns:a16="http://schemas.microsoft.com/office/drawing/2014/main" id="{B284336B-BAAE-481C-8386-97B014DFC438}"/>
              </a:ext>
            </a:extLst>
          </p:cNvPr>
          <p:cNvSpPr>
            <a:spLocks noGrp="1"/>
          </p:cNvSpPr>
          <p:nvPr>
            <p:ph type="pic" sz="quarter" idx="52" hasCustomPrompt="1"/>
          </p:nvPr>
        </p:nvSpPr>
        <p:spPr>
          <a:xfrm>
            <a:off x="73985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24" name="Marcador de texto 8">
            <a:extLst>
              <a:ext uri="{FF2B5EF4-FFF2-40B4-BE49-F238E27FC236}">
                <a16:creationId xmlns:a16="http://schemas.microsoft.com/office/drawing/2014/main" id="{CFDB63C1-8C36-4108-975B-33B0DBB80A29}"/>
              </a:ext>
            </a:extLst>
          </p:cNvPr>
          <p:cNvSpPr>
            <a:spLocks noGrp="1"/>
          </p:cNvSpPr>
          <p:nvPr>
            <p:ph type="body" sz="quarter" idx="17" hasCustomPrompt="1"/>
          </p:nvPr>
        </p:nvSpPr>
        <p:spPr>
          <a:xfrm>
            <a:off x="6898919" y="2310044"/>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25" name="Marcador de texto 10">
            <a:extLst>
              <a:ext uri="{FF2B5EF4-FFF2-40B4-BE49-F238E27FC236}">
                <a16:creationId xmlns:a16="http://schemas.microsoft.com/office/drawing/2014/main" id="{A75A12D0-6487-4916-9346-CEBAF2AFB78A}"/>
              </a:ext>
            </a:extLst>
          </p:cNvPr>
          <p:cNvSpPr>
            <a:spLocks noGrp="1"/>
          </p:cNvSpPr>
          <p:nvPr>
            <p:ph type="body" sz="quarter" idx="18" hasCustomPrompt="1"/>
          </p:nvPr>
        </p:nvSpPr>
        <p:spPr>
          <a:xfrm>
            <a:off x="6898919" y="2702598"/>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6" name="Elipse 25">
            <a:extLst>
              <a:ext uri="{FF2B5EF4-FFF2-40B4-BE49-F238E27FC236}">
                <a16:creationId xmlns:a16="http://schemas.microsoft.com/office/drawing/2014/main" id="{F1A887C7-02BE-4F5E-8DCF-A46A0C58093F}"/>
              </a:ext>
              <a:ext uri="{C183D7F6-B498-43B3-948B-1728B52AA6E4}">
                <adec:decorative xmlns:adec="http://schemas.microsoft.com/office/drawing/2017/decorative" val="1"/>
              </a:ext>
            </a:extLst>
          </p:cNvPr>
          <p:cNvSpPr/>
          <p:nvPr userDrawn="1"/>
        </p:nvSpPr>
        <p:spPr>
          <a:xfrm>
            <a:off x="9232191" y="773488"/>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27" name="Marcador de posición de imagen 15">
            <a:extLst>
              <a:ext uri="{FF2B5EF4-FFF2-40B4-BE49-F238E27FC236}">
                <a16:creationId xmlns:a16="http://schemas.microsoft.com/office/drawing/2014/main" id="{B5A932A2-E3A1-45CA-994D-EEDA802E0EAD}"/>
              </a:ext>
            </a:extLst>
          </p:cNvPr>
          <p:cNvSpPr>
            <a:spLocks noGrp="1"/>
          </p:cNvSpPr>
          <p:nvPr>
            <p:ph type="pic" sz="quarter" idx="53" hasCustomPrompt="1"/>
          </p:nvPr>
        </p:nvSpPr>
        <p:spPr>
          <a:xfrm>
            <a:off x="95293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28" name="Marcador de texto 8">
            <a:extLst>
              <a:ext uri="{FF2B5EF4-FFF2-40B4-BE49-F238E27FC236}">
                <a16:creationId xmlns:a16="http://schemas.microsoft.com/office/drawing/2014/main" id="{BBCF784F-456C-4904-BC40-A4B0A58C6431}"/>
              </a:ext>
            </a:extLst>
          </p:cNvPr>
          <p:cNvSpPr>
            <a:spLocks noGrp="1"/>
          </p:cNvSpPr>
          <p:nvPr>
            <p:ph type="body" sz="quarter" idx="33" hasCustomPrompt="1"/>
          </p:nvPr>
        </p:nvSpPr>
        <p:spPr>
          <a:xfrm>
            <a:off x="9029778" y="2310044"/>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2</a:t>
            </a:r>
          </a:p>
        </p:txBody>
      </p:sp>
      <p:sp>
        <p:nvSpPr>
          <p:cNvPr id="29" name="Marcador de texto 10">
            <a:extLst>
              <a:ext uri="{FF2B5EF4-FFF2-40B4-BE49-F238E27FC236}">
                <a16:creationId xmlns:a16="http://schemas.microsoft.com/office/drawing/2014/main" id="{673EE3E7-3A9B-466C-9FD3-98D33887F408}"/>
              </a:ext>
            </a:extLst>
          </p:cNvPr>
          <p:cNvSpPr>
            <a:spLocks noGrp="1"/>
          </p:cNvSpPr>
          <p:nvPr>
            <p:ph type="body" sz="quarter" idx="34" hasCustomPrompt="1"/>
          </p:nvPr>
        </p:nvSpPr>
        <p:spPr>
          <a:xfrm>
            <a:off x="9029778" y="2702598"/>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0" name="Elipse 29">
            <a:extLst>
              <a:ext uri="{FF2B5EF4-FFF2-40B4-BE49-F238E27FC236}">
                <a16:creationId xmlns:a16="http://schemas.microsoft.com/office/drawing/2014/main" id="{22D0F7D1-0D65-4376-B381-E7B5C5F9EA0E}"/>
              </a:ext>
              <a:ext uri="{C183D7F6-B498-43B3-948B-1728B52AA6E4}">
                <adec:decorative xmlns:adec="http://schemas.microsoft.com/office/drawing/2017/decorative" val="1"/>
              </a:ext>
            </a:extLst>
          </p:cNvPr>
          <p:cNvSpPr/>
          <p:nvPr userDrawn="1"/>
        </p:nvSpPr>
        <p:spPr>
          <a:xfrm>
            <a:off x="7100354" y="3771131"/>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7" name="Marcador de posición de imagen 15">
            <a:extLst>
              <a:ext uri="{FF2B5EF4-FFF2-40B4-BE49-F238E27FC236}">
                <a16:creationId xmlns:a16="http://schemas.microsoft.com/office/drawing/2014/main" id="{FB596127-06BD-4C58-8ACA-B5598699CDCC}"/>
              </a:ext>
            </a:extLst>
          </p:cNvPr>
          <p:cNvSpPr>
            <a:spLocks noGrp="1"/>
          </p:cNvSpPr>
          <p:nvPr>
            <p:ph type="pic" sz="quarter" idx="54" hasCustomPrompt="1"/>
          </p:nvPr>
        </p:nvSpPr>
        <p:spPr>
          <a:xfrm>
            <a:off x="73975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38" name="Marcador de texto 8">
            <a:extLst>
              <a:ext uri="{FF2B5EF4-FFF2-40B4-BE49-F238E27FC236}">
                <a16:creationId xmlns:a16="http://schemas.microsoft.com/office/drawing/2014/main" id="{9D601562-9249-47A2-9550-804AE9F10FDB}"/>
              </a:ext>
            </a:extLst>
          </p:cNvPr>
          <p:cNvSpPr>
            <a:spLocks noGrp="1"/>
          </p:cNvSpPr>
          <p:nvPr>
            <p:ph type="body" sz="quarter" idx="45" hasCustomPrompt="1"/>
          </p:nvPr>
        </p:nvSpPr>
        <p:spPr>
          <a:xfrm>
            <a:off x="6898919" y="5329272"/>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3</a:t>
            </a:r>
          </a:p>
        </p:txBody>
      </p:sp>
      <p:sp>
        <p:nvSpPr>
          <p:cNvPr id="39" name="Marcador de texto 10">
            <a:extLst>
              <a:ext uri="{FF2B5EF4-FFF2-40B4-BE49-F238E27FC236}">
                <a16:creationId xmlns:a16="http://schemas.microsoft.com/office/drawing/2014/main" id="{F8B9D875-2C45-4EDA-9273-6A61CA99C815}"/>
              </a:ext>
            </a:extLst>
          </p:cNvPr>
          <p:cNvSpPr>
            <a:spLocks noGrp="1"/>
          </p:cNvSpPr>
          <p:nvPr>
            <p:ph type="body" sz="quarter" idx="46" hasCustomPrompt="1"/>
          </p:nvPr>
        </p:nvSpPr>
        <p:spPr>
          <a:xfrm>
            <a:off x="6898919" y="5721826"/>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40" name="Elipse 39">
            <a:extLst>
              <a:ext uri="{FF2B5EF4-FFF2-40B4-BE49-F238E27FC236}">
                <a16:creationId xmlns:a16="http://schemas.microsoft.com/office/drawing/2014/main" id="{7402406B-416D-47F8-A75D-831B8879AA66}"/>
              </a:ext>
              <a:ext uri="{C183D7F6-B498-43B3-948B-1728B52AA6E4}">
                <adec:decorative xmlns:adec="http://schemas.microsoft.com/office/drawing/2017/decorative" val="1"/>
              </a:ext>
            </a:extLst>
          </p:cNvPr>
          <p:cNvSpPr/>
          <p:nvPr userDrawn="1"/>
        </p:nvSpPr>
        <p:spPr>
          <a:xfrm>
            <a:off x="9231213" y="3771131"/>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41" name="Marcador de posición de imagen 15">
            <a:extLst>
              <a:ext uri="{FF2B5EF4-FFF2-40B4-BE49-F238E27FC236}">
                <a16:creationId xmlns:a16="http://schemas.microsoft.com/office/drawing/2014/main" id="{52443373-B630-41A4-AD86-A84619AC81F1}"/>
              </a:ext>
            </a:extLst>
          </p:cNvPr>
          <p:cNvSpPr>
            <a:spLocks noGrp="1"/>
          </p:cNvSpPr>
          <p:nvPr>
            <p:ph type="pic" sz="quarter" idx="55" hasCustomPrompt="1"/>
          </p:nvPr>
        </p:nvSpPr>
        <p:spPr>
          <a:xfrm>
            <a:off x="95283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42" name="Marcador de texto 8">
            <a:extLst>
              <a:ext uri="{FF2B5EF4-FFF2-40B4-BE49-F238E27FC236}">
                <a16:creationId xmlns:a16="http://schemas.microsoft.com/office/drawing/2014/main" id="{6BDB8BBD-CC0D-49EF-B446-80DF35EDE4F6}"/>
              </a:ext>
            </a:extLst>
          </p:cNvPr>
          <p:cNvSpPr>
            <a:spLocks noGrp="1"/>
          </p:cNvSpPr>
          <p:nvPr>
            <p:ph type="body" sz="quarter" idx="47" hasCustomPrompt="1"/>
          </p:nvPr>
        </p:nvSpPr>
        <p:spPr>
          <a:xfrm>
            <a:off x="9029778" y="5329272"/>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4</a:t>
            </a:r>
          </a:p>
        </p:txBody>
      </p:sp>
      <p:sp>
        <p:nvSpPr>
          <p:cNvPr id="43" name="Marcador de texto 10">
            <a:extLst>
              <a:ext uri="{FF2B5EF4-FFF2-40B4-BE49-F238E27FC236}">
                <a16:creationId xmlns:a16="http://schemas.microsoft.com/office/drawing/2014/main" id="{A277C0EF-3DAB-495B-AA7A-69450D86197A}"/>
              </a:ext>
            </a:extLst>
          </p:cNvPr>
          <p:cNvSpPr>
            <a:spLocks noGrp="1"/>
          </p:cNvSpPr>
          <p:nvPr>
            <p:ph type="body" sz="quarter" idx="48" hasCustomPrompt="1"/>
          </p:nvPr>
        </p:nvSpPr>
        <p:spPr>
          <a:xfrm>
            <a:off x="9029778" y="5721826"/>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1" name="Elipse 30">
            <a:extLst>
              <a:ext uri="{FF2B5EF4-FFF2-40B4-BE49-F238E27FC236}">
                <a16:creationId xmlns:a16="http://schemas.microsoft.com/office/drawing/2014/main" id="{8E1008A4-54EE-4B43-9BCF-279C5CEA2D52}"/>
              </a:ext>
              <a:ext uri="{C183D7F6-B498-43B3-948B-1728B52AA6E4}">
                <adec:decorative xmlns:adec="http://schemas.microsoft.com/office/drawing/2017/decorative" val="1"/>
              </a:ext>
            </a:extLst>
          </p:cNvPr>
          <p:cNvSpPr/>
          <p:nvPr userDrawn="1"/>
        </p:nvSpPr>
        <p:spPr>
          <a:xfrm>
            <a:off x="9839289" y="3753131"/>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Elipse 31">
            <a:extLst>
              <a:ext uri="{FF2B5EF4-FFF2-40B4-BE49-F238E27FC236}">
                <a16:creationId xmlns:a16="http://schemas.microsoft.com/office/drawing/2014/main" id="{8BD3F08B-8063-4DB3-9FBB-D9B9215CBA7C}"/>
              </a:ext>
              <a:ext uri="{C183D7F6-B498-43B3-948B-1728B52AA6E4}">
                <adec:decorative xmlns:adec="http://schemas.microsoft.com/office/drawing/2017/decorative" val="1"/>
              </a:ext>
            </a:extLst>
          </p:cNvPr>
          <p:cNvSpPr/>
          <p:nvPr userDrawn="1"/>
        </p:nvSpPr>
        <p:spPr>
          <a:xfrm>
            <a:off x="8293206" y="1345564"/>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40824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oducto digital">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4965CF9A-6F29-4DC3-B1BB-34A23DB8E5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86167" y="799242"/>
            <a:ext cx="10705833" cy="6195852"/>
          </a:xfrm>
          <a:prstGeom prst="rect">
            <a:avLst/>
          </a:prstGeom>
        </p:spPr>
      </p:pic>
      <p:cxnSp>
        <p:nvCxnSpPr>
          <p:cNvPr id="46" name="Conector recto 45">
            <a:extLst>
              <a:ext uri="{FF2B5EF4-FFF2-40B4-BE49-F238E27FC236}">
                <a16:creationId xmlns:a16="http://schemas.microsoft.com/office/drawing/2014/main" id="{B6D532F9-49C3-47DF-8512-474441940275}"/>
              </a:ext>
            </a:extLst>
          </p:cNvPr>
          <p:cNvCxnSpPr>
            <a:cxnSpLocks/>
          </p:cNvCxnSpPr>
          <p:nvPr userDrawn="1"/>
        </p:nvCxnSpPr>
        <p:spPr>
          <a:xfrm>
            <a:off x="545014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318F5508-636D-4B8E-B220-493139AF2313}"/>
              </a:ext>
            </a:extLst>
          </p:cNvPr>
          <p:cNvCxnSpPr>
            <a:cxnSpLocks/>
          </p:cNvCxnSpPr>
          <p:nvPr userDrawn="1"/>
        </p:nvCxnSpPr>
        <p:spPr>
          <a:xfrm>
            <a:off x="44132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número de diapositiva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51" name="Título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1288050"/>
            <a:ext cx="4993813" cy="5472319"/>
          </a:xfrm>
          <a:solidFill>
            <a:schemeClr val="tx1">
              <a:alpha val="70000"/>
            </a:schemeClr>
          </a:solidFill>
        </p:spPr>
        <p:txBody>
          <a:bodyPr tIns="288000" rIns="252000" bIns="1188000" rtlCol="0" anchor="t"/>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52" name="Subtítulo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2971788"/>
            <a:ext cx="4283297" cy="474448"/>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2" name="Marcador de pie de página 11">
            <a:extLst>
              <a:ext uri="{FF2B5EF4-FFF2-40B4-BE49-F238E27FC236}">
                <a16:creationId xmlns:a16="http://schemas.microsoft.com/office/drawing/2014/main" id="{97C8985C-2F2E-4023-BF66-5BBA9C57A891}"/>
              </a:ext>
            </a:extLst>
          </p:cNvPr>
          <p:cNvSpPr>
            <a:spLocks noGrp="1"/>
          </p:cNvSpPr>
          <p:nvPr userDrawn="1">
            <p:ph type="ftr" sz="quarter" idx="51"/>
          </p:nvPr>
        </p:nvSpPr>
        <p:spPr>
          <a:xfrm>
            <a:off x="5883177" y="6320622"/>
            <a:ext cx="4114800" cy="226714"/>
          </a:xfrm>
        </p:spPr>
        <p:txBody>
          <a:bodyPr rtlCol="0"/>
          <a:lstStyle/>
          <a:p>
            <a:pPr rtl="0"/>
            <a:r>
              <a:rPr lang="es-ES" noProof="0"/>
              <a:t>Mapas Auto Organizados</a:t>
            </a:r>
            <a:endParaRPr lang="es-ES" noProof="0" dirty="0"/>
          </a:p>
        </p:txBody>
      </p:sp>
      <p:sp>
        <p:nvSpPr>
          <p:cNvPr id="32" name="Marcador de posición de imagen 10">
            <a:extLst>
              <a:ext uri="{FF2B5EF4-FFF2-40B4-BE49-F238E27FC236}">
                <a16:creationId xmlns:a16="http://schemas.microsoft.com/office/drawing/2014/main" id="{3F940399-0EA2-4F26-93EA-6EF93D869CE8}"/>
              </a:ext>
            </a:extLst>
          </p:cNvPr>
          <p:cNvSpPr>
            <a:spLocks noGrp="1"/>
          </p:cNvSpPr>
          <p:nvPr userDrawn="1">
            <p:ph type="pic" sz="quarter" idx="13" hasCustomPrompt="1"/>
          </p:nvPr>
        </p:nvSpPr>
        <p:spPr>
          <a:xfrm>
            <a:off x="6488111" y="1288050"/>
            <a:ext cx="5703889" cy="4320000"/>
          </a:xfrm>
          <a:solidFill>
            <a:schemeClr val="tx1"/>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Inserte o arrastre y coloque su diseño de la pantalla aquí</a:t>
            </a:r>
          </a:p>
        </p:txBody>
      </p:sp>
      <p:sp>
        <p:nvSpPr>
          <p:cNvPr id="33" name="Marcador de contenido 2">
            <a:extLst>
              <a:ext uri="{FF2B5EF4-FFF2-40B4-BE49-F238E27FC236}">
                <a16:creationId xmlns:a16="http://schemas.microsoft.com/office/drawing/2014/main" id="{3DD41659-75CD-4A77-8E99-4A04870C7FE0}"/>
              </a:ext>
            </a:extLst>
          </p:cNvPr>
          <p:cNvSpPr>
            <a:spLocks noGrp="1"/>
          </p:cNvSpPr>
          <p:nvPr userDrawn="1">
            <p:ph idx="52"/>
          </p:nvPr>
        </p:nvSpPr>
        <p:spPr>
          <a:xfrm>
            <a:off x="890787" y="3639469"/>
            <a:ext cx="4283297" cy="180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181688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Opción de números grandes 1">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bg1"/>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a:t>
            </a:r>
          </a:p>
        </p:txBody>
      </p:sp>
      <p:sp>
        <p:nvSpPr>
          <p:cNvPr id="4" name="Marcador de contenido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bg1"/>
                </a:solidFill>
                <a:latin typeface="+mj-lt"/>
                <a:cs typeface="Arial" panose="020B0604020202020204" pitchFamily="34" charset="0"/>
              </a:defRPr>
            </a:lvl1pPr>
          </a:lstStyle>
          <a:p>
            <a:pPr lvl="0" rtl="0"/>
            <a:r>
              <a:rPr lang="es-ES" noProof="0" dirty="0"/>
              <a:t>2</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Título 1">
            <a:extLst>
              <a:ext uri="{FF2B5EF4-FFF2-40B4-BE49-F238E27FC236}">
                <a16:creationId xmlns:a16="http://schemas.microsoft.com/office/drawing/2014/main" id="{CEE124F1-8800-42C8-84AC-ADC1E7EDAAA9}"/>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7" name="Marcador de pie de página 6">
            <a:extLst>
              <a:ext uri="{FF2B5EF4-FFF2-40B4-BE49-F238E27FC236}">
                <a16:creationId xmlns:a16="http://schemas.microsoft.com/office/drawing/2014/main" id="{5E0BC414-34B2-428E-A2A3-9A5865619848}"/>
              </a:ext>
            </a:extLst>
          </p:cNvPr>
          <p:cNvSpPr>
            <a:spLocks noGrp="1"/>
          </p:cNvSpPr>
          <p:nvPr>
            <p:ph type="ftr" sz="quarter" idx="18"/>
          </p:nvPr>
        </p:nvSpPr>
        <p:spPr/>
        <p:txBody>
          <a:bodyPr rtlCol="0"/>
          <a:lstStyle/>
          <a:p>
            <a:pPr rtl="0"/>
            <a:r>
              <a:rPr lang="es-ES" noProof="0"/>
              <a:t>Mapas Auto Organizados</a:t>
            </a:r>
            <a:endParaRPr lang="es-ES" noProof="0" dirty="0"/>
          </a:p>
        </p:txBody>
      </p:sp>
      <p:sp>
        <p:nvSpPr>
          <p:cNvPr id="9" name="Marcador de número de diapositiva 8">
            <a:extLst>
              <a:ext uri="{FF2B5EF4-FFF2-40B4-BE49-F238E27FC236}">
                <a16:creationId xmlns:a16="http://schemas.microsoft.com/office/drawing/2014/main" id="{03552ADA-7D42-4A8D-A7EE-45243B688064}"/>
              </a:ext>
            </a:extLst>
          </p:cNvPr>
          <p:cNvSpPr>
            <a:spLocks noGrp="1"/>
          </p:cNvSpPr>
          <p:nvPr>
            <p:ph type="sldNum" sz="quarter" idx="19"/>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3" name="Marcador de texto 4">
            <a:extLst>
              <a:ext uri="{FF2B5EF4-FFF2-40B4-BE49-F238E27FC236}">
                <a16:creationId xmlns:a16="http://schemas.microsoft.com/office/drawing/2014/main" id="{49527026-8CF5-41F5-92D1-B7C6EF5B81FA}"/>
              </a:ext>
            </a:extLst>
          </p:cNvPr>
          <p:cNvSpPr>
            <a:spLocks noGrp="1"/>
          </p:cNvSpPr>
          <p:nvPr>
            <p:ph type="body" sz="quarter" idx="20"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pción de números grandes 2">
    <p:spTree>
      <p:nvGrpSpPr>
        <p:cNvPr id="1" name=""/>
        <p:cNvGrpSpPr/>
        <p:nvPr/>
      </p:nvGrpSpPr>
      <p:grpSpPr>
        <a:xfrm>
          <a:off x="0" y="0"/>
          <a:ext cx="0" cy="0"/>
          <a:chOff x="0" y="0"/>
          <a:chExt cx="0" cy="0"/>
        </a:xfrm>
      </p:grpSpPr>
      <p:sp>
        <p:nvSpPr>
          <p:cNvPr id="9" name="Marcador de texto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ZA" dirty="0">
                <a:solidFill>
                  <a:schemeClr val="lt1"/>
                </a:solidFill>
              </a:defRPr>
            </a:lvl1pPr>
          </a:lstStyle>
          <a:p>
            <a:pPr marL="0" lvl="0" algn="ctr" rtl="0"/>
            <a:r>
              <a:rPr lang="es-ES" noProof="0" dirty="0"/>
              <a:t>Encabezado de sección</a:t>
            </a:r>
          </a:p>
        </p:txBody>
      </p:sp>
      <p:sp>
        <p:nvSpPr>
          <p:cNvPr id="6" name="Marcador de texto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ZA" dirty="0">
                <a:solidFill>
                  <a:schemeClr val="lt1"/>
                </a:solidFill>
              </a:defRPr>
            </a:lvl1pPr>
          </a:lstStyle>
          <a:p>
            <a:pPr marL="0" lvl="0" algn="ctr" rtl="0"/>
            <a:r>
              <a:rPr lang="es-ES" noProof="0" dirty="0"/>
              <a:t>Encabezado de la sección</a:t>
            </a:r>
          </a:p>
        </p:txBody>
      </p:sp>
      <p:sp>
        <p:nvSpPr>
          <p:cNvPr id="8" name="Marcador de texto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dirty="0"/>
            </a:lvl1pPr>
          </a:lstStyle>
          <a:p>
            <a:pPr marL="266700" lvl="0" indent="-266700" algn="ctr" rtl="0"/>
            <a:r>
              <a:rPr lang="es-ES" noProof="0" dirty="0"/>
              <a:t>Encabezado de la sección</a:t>
            </a:r>
          </a:p>
        </p:txBody>
      </p:sp>
      <p:sp>
        <p:nvSpPr>
          <p:cNvPr id="34" name="Forma libre: Forma 33">
            <a:extLst>
              <a:ext uri="{FF2B5EF4-FFF2-40B4-BE49-F238E27FC236}">
                <a16:creationId xmlns:a16="http://schemas.microsoft.com/office/drawing/2014/main" id="{130F96C7-098F-4133-9155-82499E25F7EC}"/>
              </a:ext>
            </a:extLst>
          </p:cNvPr>
          <p:cNvSpPr/>
          <p:nvPr userDrawn="1"/>
        </p:nvSpPr>
        <p:spPr>
          <a:xfrm>
            <a:off x="4123560" y="2671832"/>
            <a:ext cx="646927" cy="2190705"/>
          </a:xfrm>
          <a:custGeom>
            <a:avLst/>
            <a:gdLst>
              <a:gd name="connsiteX0" fmla="*/ 348641 w 646927"/>
              <a:gd name="connsiteY0" fmla="*/ 0 h 2190705"/>
              <a:gd name="connsiteX1" fmla="*/ 384533 w 646927"/>
              <a:gd name="connsiteY1" fmla="*/ 59080 h 2190705"/>
              <a:gd name="connsiteX2" fmla="*/ 646927 w 646927"/>
              <a:gd name="connsiteY2" fmla="*/ 1095353 h 2190705"/>
              <a:gd name="connsiteX3" fmla="*/ 384533 w 646927"/>
              <a:gd name="connsiteY3" fmla="*/ 2131626 h 2190705"/>
              <a:gd name="connsiteX4" fmla="*/ 348642 w 646927"/>
              <a:gd name="connsiteY4" fmla="*/ 2190705 h 2190705"/>
              <a:gd name="connsiteX5" fmla="*/ 324877 w 646927"/>
              <a:gd name="connsiteY5" fmla="*/ 2158925 h 2190705"/>
              <a:gd name="connsiteX6" fmla="*/ 0 w 646927"/>
              <a:gd name="connsiteY6" fmla="*/ 1095352 h 2190705"/>
              <a:gd name="connsiteX7" fmla="*/ 324877 w 646927"/>
              <a:gd name="connsiteY7" fmla="*/ 31780 h 2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rtl="0">
              <a:lnSpc>
                <a:spcPct val="90000"/>
              </a:lnSpc>
              <a:spcBef>
                <a:spcPts val="1000"/>
              </a:spcBef>
              <a:buFont typeface="Arial" panose="020B0604020202020204" pitchFamily="34" charset="0"/>
              <a:buNone/>
            </a:pPr>
            <a:endParaRPr lang="es-ES" noProof="0" dirty="0">
              <a:solidFill>
                <a:schemeClr val="bg1"/>
              </a:solidFill>
            </a:endParaRPr>
          </a:p>
        </p:txBody>
      </p:sp>
      <p:sp>
        <p:nvSpPr>
          <p:cNvPr id="33" name="Forma libre: Forma 32">
            <a:extLst>
              <a:ext uri="{FF2B5EF4-FFF2-40B4-BE49-F238E27FC236}">
                <a16:creationId xmlns:a16="http://schemas.microsoft.com/office/drawing/2014/main" id="{846AA56D-F7DE-4D68-A178-7B35A0A68A2C}"/>
              </a:ext>
            </a:extLst>
          </p:cNvPr>
          <p:cNvSpPr/>
          <p:nvPr userDrawn="1"/>
        </p:nvSpPr>
        <p:spPr>
          <a:xfrm>
            <a:off x="7445617" y="2900739"/>
            <a:ext cx="473084" cy="1732886"/>
          </a:xfrm>
          <a:custGeom>
            <a:avLst/>
            <a:gdLst>
              <a:gd name="connsiteX0" fmla="*/ 262899 w 473084"/>
              <a:gd name="connsiteY0" fmla="*/ 0 h 1732886"/>
              <a:gd name="connsiteX1" fmla="*/ 323595 w 473084"/>
              <a:gd name="connsiteY1" fmla="*/ 125997 h 1732886"/>
              <a:gd name="connsiteX2" fmla="*/ 473084 w 473084"/>
              <a:gd name="connsiteY2" fmla="*/ 866443 h 1732886"/>
              <a:gd name="connsiteX3" fmla="*/ 323595 w 473084"/>
              <a:gd name="connsiteY3" fmla="*/ 1606889 h 1732886"/>
              <a:gd name="connsiteX4" fmla="*/ 262899 w 473084"/>
              <a:gd name="connsiteY4" fmla="*/ 1732886 h 1732886"/>
              <a:gd name="connsiteX5" fmla="*/ 188298 w 473084"/>
              <a:gd name="connsiteY5" fmla="*/ 1610089 h 1732886"/>
              <a:gd name="connsiteX6" fmla="*/ 0 w 473084"/>
              <a:gd name="connsiteY6" fmla="*/ 866443 h 1732886"/>
              <a:gd name="connsiteX7" fmla="*/ 188298 w 473084"/>
              <a:gd name="connsiteY7" fmla="*/ 122798 h 173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rtl="0">
              <a:lnSpc>
                <a:spcPct val="90000"/>
              </a:lnSpc>
              <a:spcBef>
                <a:spcPts val="1000"/>
              </a:spcBef>
              <a:buFont typeface="Arial" panose="020B0604020202020204" pitchFamily="34" charset="0"/>
              <a:buNone/>
            </a:pPr>
            <a:endParaRPr lang="es-ES" noProof="0" dirty="0">
              <a:solidFill>
                <a:schemeClr val="bg1"/>
              </a:solidFill>
            </a:endParaRPr>
          </a:p>
        </p:txBody>
      </p:sp>
      <p:sp>
        <p:nvSpPr>
          <p:cNvPr id="10" name="Marcador de texto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0913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1</a:t>
            </a:r>
          </a:p>
        </p:txBody>
      </p:sp>
      <p:sp>
        <p:nvSpPr>
          <p:cNvPr id="13" name="Marcador de contenido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Descripción de la sección</a:t>
            </a:r>
          </a:p>
        </p:txBody>
      </p:sp>
      <p:sp>
        <p:nvSpPr>
          <p:cNvPr id="11" name="Marcador de texto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0913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es-ES" noProof="0" dirty="0"/>
              <a:t>2</a:t>
            </a:r>
          </a:p>
        </p:txBody>
      </p:sp>
      <p:sp>
        <p:nvSpPr>
          <p:cNvPr id="14" name="Marcador de texto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Descripción de la sección</a:t>
            </a:r>
          </a:p>
        </p:txBody>
      </p:sp>
      <p:sp>
        <p:nvSpPr>
          <p:cNvPr id="12" name="Marcador de texto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0913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es-ES" noProof="0" dirty="0"/>
              <a:t>3</a:t>
            </a:r>
          </a:p>
        </p:txBody>
      </p:sp>
      <p:sp>
        <p:nvSpPr>
          <p:cNvPr id="15" name="Marcador de texto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Descripción de la sección</a:t>
            </a:r>
          </a:p>
        </p:txBody>
      </p:sp>
      <p:sp>
        <p:nvSpPr>
          <p:cNvPr id="4" name="Título 3">
            <a:extLst>
              <a:ext uri="{FF2B5EF4-FFF2-40B4-BE49-F238E27FC236}">
                <a16:creationId xmlns:a16="http://schemas.microsoft.com/office/drawing/2014/main" id="{8BE60A3F-C4C6-4B36-95C8-D6B9BFEABD22}"/>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7" name="Marcador de pie de página 6">
            <a:extLst>
              <a:ext uri="{FF2B5EF4-FFF2-40B4-BE49-F238E27FC236}">
                <a16:creationId xmlns:a16="http://schemas.microsoft.com/office/drawing/2014/main" id="{773C13C2-0AB1-4148-839D-5541DF3B6FAA}"/>
              </a:ext>
            </a:extLst>
          </p:cNvPr>
          <p:cNvSpPr>
            <a:spLocks noGrp="1"/>
          </p:cNvSpPr>
          <p:nvPr>
            <p:ph type="ftr" sz="quarter" idx="35"/>
          </p:nvPr>
        </p:nvSpPr>
        <p:spPr/>
        <p:txBody>
          <a:bodyPr rtlCol="0"/>
          <a:lstStyle/>
          <a:p>
            <a:pPr rtl="0"/>
            <a:r>
              <a:rPr lang="es-ES" noProof="0"/>
              <a:t>Mapas Auto Organizados</a:t>
            </a:r>
            <a:endParaRPr lang="es-ES" noProof="0" dirty="0"/>
          </a:p>
        </p:txBody>
      </p:sp>
      <p:sp>
        <p:nvSpPr>
          <p:cNvPr id="17" name="Marcador de número de diapositiva 16">
            <a:extLst>
              <a:ext uri="{FF2B5EF4-FFF2-40B4-BE49-F238E27FC236}">
                <a16:creationId xmlns:a16="http://schemas.microsoft.com/office/drawing/2014/main" id="{D3335684-35F6-427A-9110-6965E7EACD9E}"/>
              </a:ext>
            </a:extLst>
          </p:cNvPr>
          <p:cNvSpPr>
            <a:spLocks noGrp="1"/>
          </p:cNvSpPr>
          <p:nvPr>
            <p:ph type="sldNum" sz="quarter" idx="36"/>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8" name="Marcador de texto 4">
            <a:extLst>
              <a:ext uri="{FF2B5EF4-FFF2-40B4-BE49-F238E27FC236}">
                <a16:creationId xmlns:a16="http://schemas.microsoft.com/office/drawing/2014/main" id="{7968EE05-411F-4127-9247-9A4C13FA0F89}"/>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19" name="Elipse 18">
            <a:extLst>
              <a:ext uri="{FF2B5EF4-FFF2-40B4-BE49-F238E27FC236}">
                <a16:creationId xmlns:a16="http://schemas.microsoft.com/office/drawing/2014/main" id="{4F184B85-CF0D-4108-84D1-D399A7A65D56}"/>
              </a:ext>
            </a:extLst>
          </p:cNvPr>
          <p:cNvSpPr/>
          <p:nvPr userDrawn="1"/>
        </p:nvSpPr>
        <p:spPr>
          <a:xfrm>
            <a:off x="7431629" y="372928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spacio comercial">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09B4ACC-E72E-450B-88FA-710ECDE6548D}"/>
              </a:ext>
            </a:extLst>
          </p:cNvPr>
          <p:cNvCxnSpPr/>
          <p:nvPr userDrawn="1"/>
        </p:nvCxnSpPr>
        <p:spPr>
          <a:xfrm>
            <a:off x="6016725"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16944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Marcador de texto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021400" y="1069941"/>
            <a:ext cx="1980000" cy="252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Título del cuadrante</a:t>
            </a:r>
          </a:p>
        </p:txBody>
      </p:sp>
      <p:sp>
        <p:nvSpPr>
          <p:cNvPr id="10" name="Marcador de texto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021400" y="5983879"/>
            <a:ext cx="1980000" cy="252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Título del cuadrante</a:t>
            </a:r>
          </a:p>
        </p:txBody>
      </p:sp>
      <p:sp>
        <p:nvSpPr>
          <p:cNvPr id="11" name="Marcador de texto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bg1"/>
                </a:solidFill>
              </a:defRPr>
            </a:lvl1pPr>
          </a:lstStyle>
          <a:p>
            <a:pPr lvl="0" rtl="0"/>
            <a:r>
              <a:rPr lang="es-ES" noProof="0" dirty="0"/>
              <a:t>Título del cuadrante</a:t>
            </a:r>
          </a:p>
        </p:txBody>
      </p:sp>
      <p:sp>
        <p:nvSpPr>
          <p:cNvPr id="12" name="Marcador de texto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610800" y="3354600"/>
            <a:ext cx="1980000" cy="252000"/>
          </a:xfrm>
        </p:spPr>
        <p:txBody>
          <a:bodyPr rtlCol="0"/>
          <a:lstStyle>
            <a:lvl1pPr marL="0" indent="0" algn="r">
              <a:buFont typeface="Arial" panose="020B0604020202020204" pitchFamily="34" charset="0"/>
              <a:buNone/>
              <a:defRPr sz="1400">
                <a:solidFill>
                  <a:schemeClr val="bg1"/>
                </a:solidFill>
              </a:defRPr>
            </a:lvl1pPr>
          </a:lstStyle>
          <a:p>
            <a:pPr lvl="0" rtl="0"/>
            <a:r>
              <a:rPr lang="es-ES" noProof="0" dirty="0"/>
              <a:t>Título del cuadrante</a:t>
            </a:r>
          </a:p>
        </p:txBody>
      </p:sp>
      <p:sp>
        <p:nvSpPr>
          <p:cNvPr id="4" name="Título 3">
            <a:extLst>
              <a:ext uri="{FF2B5EF4-FFF2-40B4-BE49-F238E27FC236}">
                <a16:creationId xmlns:a16="http://schemas.microsoft.com/office/drawing/2014/main" id="{DC5FA8FA-BF7A-4B3E-8DB9-5EC31D50BF02}"/>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5" name="Marcador de posición de pie de página 4">
            <a:extLst>
              <a:ext uri="{FF2B5EF4-FFF2-40B4-BE49-F238E27FC236}">
                <a16:creationId xmlns:a16="http://schemas.microsoft.com/office/drawing/2014/main" id="{6CFE0CE7-9A60-466A-9250-F9584A521985}"/>
              </a:ext>
            </a:extLst>
          </p:cNvPr>
          <p:cNvSpPr>
            <a:spLocks noGrp="1"/>
          </p:cNvSpPr>
          <p:nvPr>
            <p:ph type="ftr" sz="quarter" idx="18"/>
          </p:nvPr>
        </p:nvSpPr>
        <p:spPr/>
        <p:txBody>
          <a:bodyPr rtlCol="0"/>
          <a:lstStyle/>
          <a:p>
            <a:pPr rtl="0"/>
            <a:r>
              <a:rPr lang="es-ES" noProof="0"/>
              <a:t>Mapas Auto Organizados</a:t>
            </a:r>
            <a:endParaRPr lang="es-ES" noProof="0" dirty="0"/>
          </a:p>
        </p:txBody>
      </p:sp>
      <p:sp>
        <p:nvSpPr>
          <p:cNvPr id="7" name="Marcador de número de diapositiva 6">
            <a:extLst>
              <a:ext uri="{FF2B5EF4-FFF2-40B4-BE49-F238E27FC236}">
                <a16:creationId xmlns:a16="http://schemas.microsoft.com/office/drawing/2014/main" id="{35506C98-179A-4BE0-854E-C0F17963757F}"/>
              </a:ext>
            </a:extLst>
          </p:cNvPr>
          <p:cNvSpPr>
            <a:spLocks noGrp="1"/>
          </p:cNvSpPr>
          <p:nvPr>
            <p:ph type="sldNum" sz="quarter" idx="19"/>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CB6CB7A4-3F87-40B5-90E8-CDBE273668A3}"/>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a:extLst>
              <a:ext uri="{FF2B5EF4-FFF2-40B4-BE49-F238E27FC236}">
                <a16:creationId xmlns:a16="http://schemas.microsoft.com/office/drawing/2014/main" id="{2D8A2F97-6D60-46FC-A9F8-93620815388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12" name="Imagen 11">
            <a:extLst>
              <a:ext uri="{FF2B5EF4-FFF2-40B4-BE49-F238E27FC236}">
                <a16:creationId xmlns:a16="http://schemas.microsoft.com/office/drawing/2014/main" id="{F590B2D3-A5A2-4560-AC65-2077AE62E3CA}"/>
              </a:ext>
            </a:extLst>
          </p:cNvPr>
          <p:cNvPicPr>
            <a:picLocks noChangeAspect="1"/>
          </p:cNvPicPr>
          <p:nvPr userDrawn="1"/>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601682" y="432000"/>
            <a:ext cx="9973553" cy="432000"/>
          </a:xfrm>
          <a:prstGeom prst="rect">
            <a:avLst/>
          </a:prstGeom>
        </p:spPr>
        <p:txBody>
          <a:bodyPr vert="horz" lIns="0" tIns="0" rIns="0" bIns="0" rtlCol="0" anchor="ctr">
            <a:no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213AB95C-7DD4-4796-80E4-1B7466A2A037}"/>
              </a:ext>
            </a:extLst>
          </p:cNvPr>
          <p:cNvSpPr>
            <a:spLocks noGrp="1"/>
          </p:cNvSpPr>
          <p:nvPr>
            <p:ph type="body" idx="1"/>
          </p:nvPr>
        </p:nvSpPr>
        <p:spPr>
          <a:xfrm>
            <a:off x="601682" y="1152000"/>
            <a:ext cx="10999767" cy="5039250"/>
          </a:xfrm>
          <a:prstGeom prst="rect">
            <a:avLst/>
          </a:prstGeom>
        </p:spPr>
        <p:txBody>
          <a:bodyPr vert="horz" lIns="0" tIns="0" rIns="0" bIns="0" rtlCol="0">
            <a:no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601682" y="6320622"/>
            <a:ext cx="4114800" cy="226714"/>
          </a:xfrm>
          <a:prstGeom prst="rect">
            <a:avLst/>
          </a:prstGeom>
        </p:spPr>
        <p:txBody>
          <a:bodyPr vert="horz" lIns="0" tIns="0" rIns="0" bIns="0" rtlCol="0" anchor="ctr"/>
          <a:lstStyle>
            <a:lvl1pPr algn="l">
              <a:defRPr sz="1200">
                <a:solidFill>
                  <a:schemeClr val="bg1"/>
                </a:solidFill>
              </a:defRPr>
            </a:lvl1pPr>
          </a:lstStyle>
          <a:p>
            <a:pPr rtl="0"/>
            <a:r>
              <a:rPr lang="es-ES" noProof="0"/>
              <a:t>Mapas Auto Organizados</a:t>
            </a:r>
            <a:endParaRPr lang="es-ES" noProof="0" dirty="0"/>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601450" y="6687111"/>
            <a:ext cx="548755" cy="153841"/>
          </a:xfrm>
          <a:prstGeom prst="rect">
            <a:avLst/>
          </a:prstGeom>
          <a:ln w="3175">
            <a:noFill/>
          </a:ln>
        </p:spPr>
        <p:txBody>
          <a:bodyPr vert="horz" lIns="0" tIns="0" rIns="0" bIns="0" rtlCol="0" anchor="ctr"/>
          <a:lstStyle>
            <a:lvl1pPr algn="r">
              <a:defRPr sz="900">
                <a:solidFill>
                  <a:schemeClr val="bg1"/>
                </a:solidFill>
              </a:defRPr>
            </a:lvl1pPr>
          </a:lstStyle>
          <a:p>
            <a:pPr rtl="0"/>
            <a:r>
              <a:rPr lang="es-ES" noProof="0" dirty="0"/>
              <a:t>página </a:t>
            </a:r>
            <a:fld id="{19B51A1E-902D-48AF-9020-955120F399B6}" type="slidenum">
              <a:rPr lang="es-ES" b="1" i="1" noProof="0" smtClean="0"/>
              <a:pPr rtl="0"/>
              <a:t>‹Nº›</a:t>
            </a:fld>
            <a:endParaRPr lang="es-ES" b="1" i="1" noProof="0" dirty="0"/>
          </a:p>
        </p:txBody>
      </p:sp>
      <p:sp>
        <p:nvSpPr>
          <p:cNvPr id="13" name="Rectángulo 12">
            <a:extLst>
              <a:ext uri="{FF2B5EF4-FFF2-40B4-BE49-F238E27FC236}">
                <a16:creationId xmlns:a16="http://schemas.microsoft.com/office/drawing/2014/main" id="{2FDBAFA2-F5E0-42BB-B15D-53BACE961ED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84" r:id="rId5"/>
    <p:sldLayoutId id="2147483685"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75" r:id="rId15"/>
    <p:sldLayoutId id="2147483679" r:id="rId16"/>
    <p:sldLayoutId id="2147483680" r:id="rId17"/>
    <p:sldLayoutId id="2147483682"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dt="0"/>
  <p:txStyles>
    <p:title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4.png"/><Relationship Id="rId7" Type="http://schemas.openxmlformats.org/officeDocument/2006/relationships/diagramColors" Target="../diagrams/colors9.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55.jpeg"/><Relationship Id="rId7" Type="http://schemas.openxmlformats.org/officeDocument/2006/relationships/diagramQuickStyle" Target="../diagrams/quickStyle10.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56.png"/><Relationship Id="rId9" Type="http://schemas.microsoft.com/office/2007/relationships/diagramDrawing" Target="../diagrams/drawing10.xml"/></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diagramDrawing" Target="../diagrams/drawing11.xml"/><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diagramColors" Target="../diagrams/colors1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diagramQuickStyle" Target="../diagrams/quickStyle11.xml"/><Relationship Id="rId5" Type="http://schemas.openxmlformats.org/officeDocument/2006/relationships/image" Target="../media/image58.png"/><Relationship Id="rId10" Type="http://schemas.openxmlformats.org/officeDocument/2006/relationships/diagramLayout" Target="../diagrams/layout11.xml"/><Relationship Id="rId4" Type="http://schemas.openxmlformats.org/officeDocument/2006/relationships/image" Target="../media/image57.png"/><Relationship Id="rId9" Type="http://schemas.openxmlformats.org/officeDocument/2006/relationships/diagramData" Target="../diagrams/data11.xml"/></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diagramDrawing" Target="../diagrams/drawing12.xml"/><Relationship Id="rId3" Type="http://schemas.openxmlformats.org/officeDocument/2006/relationships/image" Target="../media/image54.png"/><Relationship Id="rId7" Type="http://schemas.openxmlformats.org/officeDocument/2006/relationships/image" Target="../media/image65.png"/><Relationship Id="rId12" Type="http://schemas.openxmlformats.org/officeDocument/2006/relationships/diagramColors" Target="../diagrams/colors1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diagramQuickStyle" Target="../diagrams/quickStyle12.xml"/><Relationship Id="rId5" Type="http://schemas.openxmlformats.org/officeDocument/2006/relationships/image" Target="../media/image63.png"/><Relationship Id="rId10" Type="http://schemas.openxmlformats.org/officeDocument/2006/relationships/diagramLayout" Target="../diagrams/layout12.xml"/><Relationship Id="rId4" Type="http://schemas.openxmlformats.org/officeDocument/2006/relationships/image" Target="../media/image62.png"/><Relationship Id="rId9" Type="http://schemas.openxmlformats.org/officeDocument/2006/relationships/diagramData" Target="../diagrams/data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54.png"/><Relationship Id="rId7" Type="http://schemas.openxmlformats.org/officeDocument/2006/relationships/diagramQuickStyle" Target="../diagrams/quickStyle1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67.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68.png"/><Relationship Id="rId7" Type="http://schemas.openxmlformats.org/officeDocument/2006/relationships/diagramQuickStyle" Target="../diagrams/quickStyle14.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9.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70.png"/><Relationship Id="rId7" Type="http://schemas.openxmlformats.org/officeDocument/2006/relationships/diagramColors" Target="../diagrams/colors1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image" Target="../media/image72.png"/><Relationship Id="rId7" Type="http://schemas.openxmlformats.org/officeDocument/2006/relationships/image" Target="../media/image76.png"/><Relationship Id="rId12" Type="http://schemas.microsoft.com/office/2007/relationships/diagramDrawing" Target="../diagrams/drawing16.xm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diagramColors" Target="../diagrams/colors16.xml"/><Relationship Id="rId5" Type="http://schemas.openxmlformats.org/officeDocument/2006/relationships/image" Target="../media/image74.png"/><Relationship Id="rId10" Type="http://schemas.openxmlformats.org/officeDocument/2006/relationships/diagramQuickStyle" Target="../diagrams/quickStyle16.xml"/><Relationship Id="rId4" Type="http://schemas.openxmlformats.org/officeDocument/2006/relationships/image" Target="../media/image73.png"/><Relationship Id="rId9"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77.png"/><Relationship Id="rId7" Type="http://schemas.openxmlformats.org/officeDocument/2006/relationships/diagramColors" Target="../diagrams/colors17.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image" Target="../media/image77.png"/><Relationship Id="rId7" Type="http://schemas.openxmlformats.org/officeDocument/2006/relationships/diagramData" Target="../diagrams/data18.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0.png"/><Relationship Id="rId11" Type="http://schemas.microsoft.com/office/2007/relationships/diagramDrawing" Target="../diagrams/drawing18.xml"/><Relationship Id="rId5" Type="http://schemas.openxmlformats.org/officeDocument/2006/relationships/image" Target="../media/image79.png"/><Relationship Id="rId10" Type="http://schemas.openxmlformats.org/officeDocument/2006/relationships/diagramColors" Target="../diagrams/colors18.xml"/><Relationship Id="rId4" Type="http://schemas.openxmlformats.org/officeDocument/2006/relationships/image" Target="../media/image78.png"/><Relationship Id="rId9"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82.sv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diagramData" Target="../diagrams/data4.xml"/><Relationship Id="rId3" Type="http://schemas.openxmlformats.org/officeDocument/2006/relationships/image" Target="../media/image30.png"/><Relationship Id="rId21" Type="http://schemas.openxmlformats.org/officeDocument/2006/relationships/diagramColors" Target="../diagrams/colors4.xml"/><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jpe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jpeg"/><Relationship Id="rId10" Type="http://schemas.openxmlformats.org/officeDocument/2006/relationships/image" Target="../media/image37.svg"/><Relationship Id="rId19" Type="http://schemas.openxmlformats.org/officeDocument/2006/relationships/diagramLayout" Target="../diagrams/layout4.xml"/><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5.jpe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7.png"/><Relationship Id="rId7" Type="http://schemas.openxmlformats.org/officeDocument/2006/relationships/diagramLayout" Target="../diagrams/layout6.xml"/><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diagramData" Target="../diagrams/data6.xml"/><Relationship Id="rId5" Type="http://schemas.openxmlformats.org/officeDocument/2006/relationships/image" Target="../media/image49.png"/><Relationship Id="rId10" Type="http://schemas.microsoft.com/office/2007/relationships/diagramDrawing" Target="../diagrams/drawing6.xml"/><Relationship Id="rId4" Type="http://schemas.openxmlformats.org/officeDocument/2006/relationships/image" Target="../media/image48.pn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7.png"/><Relationship Id="rId7" Type="http://schemas.openxmlformats.org/officeDocument/2006/relationships/diagramQuickStyle" Target="../diagrams/quickStyle7.xml"/><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50.png"/><Relationship Id="rId9" Type="http://schemas.microsoft.com/office/2007/relationships/diagramDrawing" Target="../diagrams/drawing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51.png"/><Relationship Id="rId7" Type="http://schemas.openxmlformats.org/officeDocument/2006/relationships/image" Target="../media/image53.png"/><Relationship Id="rId12" Type="http://schemas.microsoft.com/office/2007/relationships/diagramDrawing" Target="../diagrams/drawing8.xml"/><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diagramColors" Target="../diagrams/colors8.xml"/><Relationship Id="rId5" Type="http://schemas.openxmlformats.org/officeDocument/2006/relationships/image" Target="../media/image48.png"/><Relationship Id="rId10" Type="http://schemas.openxmlformats.org/officeDocument/2006/relationships/diagramQuickStyle" Target="../diagrams/quickStyle8.xml"/><Relationship Id="rId4" Type="http://schemas.openxmlformats.org/officeDocument/2006/relationships/image" Target="../media/image52.png"/><Relationship Id="rId9"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B4E65B-AD78-4F8E-AF3D-7759245651EE}"/>
              </a:ext>
            </a:extLst>
          </p:cNvPr>
          <p:cNvSpPr>
            <a:spLocks noGrp="1"/>
          </p:cNvSpPr>
          <p:nvPr>
            <p:ph type="ctrTitle"/>
          </p:nvPr>
        </p:nvSpPr>
        <p:spPr/>
        <p:txBody>
          <a:bodyPr rtlCol="0"/>
          <a:lstStyle/>
          <a:p>
            <a:pPr rtl="0"/>
            <a:r>
              <a:rPr lang="es-ES" sz="6600" dirty="0" err="1"/>
              <a:t>S</a:t>
            </a:r>
            <a:r>
              <a:rPr lang="es-ES" dirty="0" err="1"/>
              <a:t>elf-</a:t>
            </a:r>
            <a:r>
              <a:rPr lang="es-ES" sz="6600" dirty="0" err="1"/>
              <a:t>O</a:t>
            </a:r>
            <a:r>
              <a:rPr lang="es-ES" dirty="0" err="1"/>
              <a:t>rganizing</a:t>
            </a:r>
            <a:r>
              <a:rPr lang="es-ES" dirty="0"/>
              <a:t> </a:t>
            </a:r>
            <a:r>
              <a:rPr lang="es-ES" sz="6600" dirty="0" err="1"/>
              <a:t>M</a:t>
            </a:r>
            <a:r>
              <a:rPr lang="es-ES" dirty="0" err="1"/>
              <a:t>aps</a:t>
            </a:r>
            <a:r>
              <a:rPr lang="es-ES" dirty="0"/>
              <a:t> (SOM)</a:t>
            </a:r>
          </a:p>
        </p:txBody>
      </p:sp>
      <p:sp>
        <p:nvSpPr>
          <p:cNvPr id="3" name="Subtítulo 2">
            <a:extLst>
              <a:ext uri="{FF2B5EF4-FFF2-40B4-BE49-F238E27FC236}">
                <a16:creationId xmlns:a16="http://schemas.microsoft.com/office/drawing/2014/main" id="{AD64A9BB-6E23-4A5F-9B9E-D9C953E9F40D}"/>
              </a:ext>
            </a:extLst>
          </p:cNvPr>
          <p:cNvSpPr>
            <a:spLocks noGrp="1"/>
          </p:cNvSpPr>
          <p:nvPr>
            <p:ph type="subTitle" idx="1"/>
          </p:nvPr>
        </p:nvSpPr>
        <p:spPr/>
        <p:txBody>
          <a:bodyPr rtlCol="0"/>
          <a:lstStyle/>
          <a:p>
            <a:pPr rtl="0"/>
            <a:r>
              <a:rPr lang="es-ES" sz="2400" noProof="1"/>
              <a:t>Redes neuronales</a:t>
            </a:r>
          </a:p>
        </p:txBody>
      </p:sp>
      <p:sp>
        <p:nvSpPr>
          <p:cNvPr id="8" name="Elipse 7" descr="Gráfico de título de portada (puede moverme)">
            <a:extLst>
              <a:ext uri="{FF2B5EF4-FFF2-40B4-BE49-F238E27FC236}">
                <a16:creationId xmlns:a16="http://schemas.microsoft.com/office/drawing/2014/main" id="{3CF620E7-F992-48DE-A308-0A6B4F1E45E4}"/>
              </a:ext>
            </a:extLst>
          </p:cNvPr>
          <p:cNvSpPr/>
          <p:nvPr/>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nvGrpSpPr>
          <p:cNvPr id="9" name="Grupo 8" descr="Gráfico de título de portada (puede moverme)">
            <a:extLst>
              <a:ext uri="{FF2B5EF4-FFF2-40B4-BE49-F238E27FC236}">
                <a16:creationId xmlns:a16="http://schemas.microsoft.com/office/drawing/2014/main" id="{D013B526-9255-484A-8176-C9CA7C769E59}"/>
              </a:ext>
            </a:extLst>
          </p:cNvPr>
          <p:cNvGrpSpPr/>
          <p:nvPr/>
        </p:nvGrpSpPr>
        <p:grpSpPr>
          <a:xfrm>
            <a:off x="3752763" y="2652121"/>
            <a:ext cx="1022532" cy="1022532"/>
            <a:chOff x="3775686" y="2602347"/>
            <a:chExt cx="1022532" cy="1022532"/>
          </a:xfrm>
        </p:grpSpPr>
        <p:sp>
          <p:nvSpPr>
            <p:cNvPr id="10" name="Elipse 9">
              <a:extLst>
                <a:ext uri="{FF2B5EF4-FFF2-40B4-BE49-F238E27FC236}">
                  <a16:creationId xmlns:a16="http://schemas.microsoft.com/office/drawing/2014/main" id="{790A46A1-19F4-478F-A9B1-84AD72D6DFBF}"/>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1" name="Elipse 10">
              <a:extLst>
                <a:ext uri="{FF2B5EF4-FFF2-40B4-BE49-F238E27FC236}">
                  <a16:creationId xmlns:a16="http://schemas.microsoft.com/office/drawing/2014/main" id="{90A209D6-847A-4FB1-95CC-EEC3EBCBDA55}"/>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12" name="Grupo 11" descr="Gráfico de título de portada (puede girarme)">
            <a:extLst>
              <a:ext uri="{FF2B5EF4-FFF2-40B4-BE49-F238E27FC236}">
                <a16:creationId xmlns:a16="http://schemas.microsoft.com/office/drawing/2014/main" id="{8A692E72-0865-44D7-A065-B2F07C21C818}"/>
              </a:ext>
            </a:extLst>
          </p:cNvPr>
          <p:cNvGrpSpPr/>
          <p:nvPr/>
        </p:nvGrpSpPr>
        <p:grpSpPr>
          <a:xfrm>
            <a:off x="2026441" y="716801"/>
            <a:ext cx="2678654" cy="2720745"/>
            <a:chOff x="1952144" y="833521"/>
            <a:chExt cx="2678654" cy="2720745"/>
          </a:xfrm>
        </p:grpSpPr>
        <p:sp>
          <p:nvSpPr>
            <p:cNvPr id="13" name="Elipse 12">
              <a:extLst>
                <a:ext uri="{FF2B5EF4-FFF2-40B4-BE49-F238E27FC236}">
                  <a16:creationId xmlns:a16="http://schemas.microsoft.com/office/drawing/2014/main" id="{58031D85-2D05-4250-9FA8-67974E8F794F}"/>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14" name="Conector recto 13">
              <a:extLst>
                <a:ext uri="{FF2B5EF4-FFF2-40B4-BE49-F238E27FC236}">
                  <a16:creationId xmlns:a16="http://schemas.microsoft.com/office/drawing/2014/main" id="{46840666-19AD-4885-B9E5-14BA5AA2B742}"/>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Inspiración biológica de las redes neuronales artificiales - SoldAI">
            <a:extLst>
              <a:ext uri="{FF2B5EF4-FFF2-40B4-BE49-F238E27FC236}">
                <a16:creationId xmlns:a16="http://schemas.microsoft.com/office/drawing/2014/main" id="{ABBD80D7-F1AC-4074-9AB8-686275E0F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27"/>
          <a:stretch/>
        </p:blipFill>
        <p:spPr bwMode="auto">
          <a:xfrm>
            <a:off x="6214136" y="-14287"/>
            <a:ext cx="6007671" cy="68865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AFC191D-E5D2-4952-BA79-AEE578F8D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738" y="5571133"/>
            <a:ext cx="921312" cy="120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FIM - UAS">
            <a:extLst>
              <a:ext uri="{FF2B5EF4-FFF2-40B4-BE49-F238E27FC236}">
                <a16:creationId xmlns:a16="http://schemas.microsoft.com/office/drawing/2014/main" id="{26BD32A2-9401-4D74-B05A-8D804D136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9422" y="5653113"/>
            <a:ext cx="921312" cy="10552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Subtítulo 2">
            <a:extLst>
              <a:ext uri="{FF2B5EF4-FFF2-40B4-BE49-F238E27FC236}">
                <a16:creationId xmlns:a16="http://schemas.microsoft.com/office/drawing/2014/main" id="{CB9FF2DB-E9C9-40A2-9636-899A7B05AFFB}"/>
              </a:ext>
            </a:extLst>
          </p:cNvPr>
          <p:cNvSpPr txBox="1">
            <a:spLocks/>
          </p:cNvSpPr>
          <p:nvPr/>
        </p:nvSpPr>
        <p:spPr>
          <a:xfrm>
            <a:off x="7405209" y="6063583"/>
            <a:ext cx="3438424" cy="691666"/>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600" noProof="1"/>
              <a:t>Universidad autónoma de Sinaloa</a:t>
            </a:r>
          </a:p>
          <a:p>
            <a:r>
              <a:rPr lang="es-ES" sz="1600" noProof="1"/>
              <a:t>Facultad de ingenieria</a:t>
            </a:r>
          </a:p>
        </p:txBody>
      </p:sp>
    </p:spTree>
    <p:extLst>
      <p:ext uri="{BB962C8B-B14F-4D97-AF65-F5344CB8AC3E}">
        <p14:creationId xmlns:p14="http://schemas.microsoft.com/office/powerpoint/2010/main" val="3419518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3"/>
          <a:srcRect/>
          <a:stretch/>
        </p:blipFill>
        <p:spPr>
          <a:xfrm>
            <a:off x="-1748" y="0"/>
            <a:ext cx="5364809"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10</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435429" y="4394198"/>
            <a:ext cx="4927632" cy="2050144"/>
          </a:xfrm>
        </p:spPr>
        <p:txBody>
          <a:bodyPr rtlCol="0"/>
          <a:lstStyle/>
          <a:p>
            <a:pPr rtl="0"/>
            <a:r>
              <a:rPr lang="es-ES" dirty="0"/>
              <a:t>BMU definición</a:t>
            </a:r>
          </a:p>
        </p:txBody>
      </p:sp>
      <p:sp>
        <p:nvSpPr>
          <p:cNvPr id="6" name="Marcador de texto 5">
            <a:extLst>
              <a:ext uri="{FF2B5EF4-FFF2-40B4-BE49-F238E27FC236}">
                <a16:creationId xmlns:a16="http://schemas.microsoft.com/office/drawing/2014/main" id="{84D1680A-25DD-42DD-B066-2294665CF235}"/>
              </a:ext>
            </a:extLst>
          </p:cNvPr>
          <p:cNvSpPr>
            <a:spLocks noGrp="1"/>
          </p:cNvSpPr>
          <p:nvPr>
            <p:ph type="body" sz="quarter" idx="17"/>
          </p:nvPr>
        </p:nvSpPr>
        <p:spPr>
          <a:xfrm>
            <a:off x="6372276" y="1719238"/>
            <a:ext cx="4702531" cy="574855"/>
          </a:xfrm>
        </p:spPr>
        <p:txBody>
          <a:bodyPr rtlCol="0"/>
          <a:lstStyle/>
          <a:p>
            <a:pPr rtl="0"/>
            <a:r>
              <a:rPr lang="es-ES" sz="4400" dirty="0"/>
              <a:t>¿Qué es la BMU?</a:t>
            </a:r>
          </a:p>
        </p:txBody>
      </p:sp>
      <p:sp>
        <p:nvSpPr>
          <p:cNvPr id="7" name="Marcador de texto 6">
            <a:extLst>
              <a:ext uri="{FF2B5EF4-FFF2-40B4-BE49-F238E27FC236}">
                <a16:creationId xmlns:a16="http://schemas.microsoft.com/office/drawing/2014/main" id="{1FBEF8A3-3B79-4A1D-83CE-3501D6E1EC52}"/>
              </a:ext>
            </a:extLst>
          </p:cNvPr>
          <p:cNvSpPr>
            <a:spLocks noGrp="1"/>
          </p:cNvSpPr>
          <p:nvPr>
            <p:ph type="body" sz="quarter" idx="18"/>
          </p:nvPr>
        </p:nvSpPr>
        <p:spPr>
          <a:xfrm>
            <a:off x="6226634" y="3149601"/>
            <a:ext cx="4993813" cy="1273628"/>
          </a:xfrm>
        </p:spPr>
        <p:txBody>
          <a:bodyPr rtlCol="0"/>
          <a:lstStyle/>
          <a:p>
            <a:pPr rtl="0"/>
            <a:r>
              <a:rPr lang="es-ES" sz="2400" noProof="1"/>
              <a:t>Nuerona de salida cuyos pesos coinciden más estrechamente con la entrada que se proporciona a la red. </a:t>
            </a:r>
          </a:p>
          <a:p>
            <a:pPr rtl="0"/>
            <a:endParaRPr lang="es-ES" sz="2400" noProof="1"/>
          </a:p>
          <a:p>
            <a:pPr rtl="0"/>
            <a:endParaRPr lang="es-ES" sz="2400" dirty="0"/>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p:txBody>
          <a:bodyPr/>
          <a:lstStyle/>
          <a:p>
            <a:r>
              <a:rPr lang="es-MX" dirty="0"/>
              <a:t>Mejor unidad de coincidencia</a:t>
            </a:r>
          </a:p>
        </p:txBody>
      </p:sp>
      <p:sp>
        <p:nvSpPr>
          <p:cNvPr id="2" name="Marcador de pie de página 1">
            <a:extLst>
              <a:ext uri="{FF2B5EF4-FFF2-40B4-BE49-F238E27FC236}">
                <a16:creationId xmlns:a16="http://schemas.microsoft.com/office/drawing/2014/main" id="{5585F7A3-9686-4A10-8903-4D4E7245F91C}"/>
              </a:ext>
            </a:extLst>
          </p:cNvPr>
          <p:cNvSpPr>
            <a:spLocks noGrp="1"/>
          </p:cNvSpPr>
          <p:nvPr>
            <p:ph type="ftr" sz="quarter" idx="51"/>
          </p:nvPr>
        </p:nvSpPr>
        <p:spPr/>
        <p:txBody>
          <a:bodyPr/>
          <a:lstStyle/>
          <a:p>
            <a:pPr rtl="0"/>
            <a:r>
              <a:rPr lang="es-ES" noProof="0"/>
              <a:t>Mapas Auto Organizados</a:t>
            </a:r>
            <a:endParaRPr lang="es-ES" noProof="0" dirty="0"/>
          </a:p>
        </p:txBody>
      </p:sp>
      <p:graphicFrame>
        <p:nvGraphicFramePr>
          <p:cNvPr id="9" name="Diagrama 8">
            <a:extLst>
              <a:ext uri="{FF2B5EF4-FFF2-40B4-BE49-F238E27FC236}">
                <a16:creationId xmlns:a16="http://schemas.microsoft.com/office/drawing/2014/main" id="{E2CE304A-1E3A-4DF6-A5B1-969B0716BC81}"/>
              </a:ext>
            </a:extLst>
          </p:cNvPr>
          <p:cNvGraphicFramePr/>
          <p:nvPr>
            <p:extLst>
              <p:ext uri="{D42A27DB-BD31-4B8C-83A1-F6EECF244321}">
                <p14:modId xmlns:p14="http://schemas.microsoft.com/office/powerpoint/2010/main" val="3161948077"/>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57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 name="Marcador de posición de imagen 57" descr="Experimento científico">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5450144"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11</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456331" y="4533677"/>
            <a:ext cx="4993813" cy="1904704"/>
          </a:xfrm>
        </p:spPr>
        <p:txBody>
          <a:bodyPr rtlCol="0"/>
          <a:lstStyle/>
          <a:p>
            <a:pPr rtl="0"/>
            <a:r>
              <a:rPr lang="es-ES" dirty="0"/>
              <a:t>CALCULAR BMU</a:t>
            </a:r>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p:txBody>
          <a:bodyPr/>
          <a:lstStyle/>
          <a:p>
            <a:r>
              <a:rPr lang="es-MX" dirty="0"/>
              <a:t>Mejor unidad de coincidencia</a:t>
            </a:r>
          </a:p>
        </p:txBody>
      </p:sp>
      <p:sp>
        <p:nvSpPr>
          <p:cNvPr id="32" name="Marcador de texto 5">
            <a:extLst>
              <a:ext uri="{FF2B5EF4-FFF2-40B4-BE49-F238E27FC236}">
                <a16:creationId xmlns:a16="http://schemas.microsoft.com/office/drawing/2014/main" id="{FC75A043-13A9-4BA0-AF08-38F25880FF43}"/>
              </a:ext>
            </a:extLst>
          </p:cNvPr>
          <p:cNvSpPr txBox="1">
            <a:spLocks/>
          </p:cNvSpPr>
          <p:nvPr/>
        </p:nvSpPr>
        <p:spPr>
          <a:xfrm>
            <a:off x="6096000" y="310664"/>
            <a:ext cx="5639670" cy="71755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t>¿Cómo calcular la BMU?</a:t>
            </a:r>
          </a:p>
        </p:txBody>
      </p:sp>
      <p:sp>
        <p:nvSpPr>
          <p:cNvPr id="34" name="Marcador de texto 6">
            <a:extLst>
              <a:ext uri="{FF2B5EF4-FFF2-40B4-BE49-F238E27FC236}">
                <a16:creationId xmlns:a16="http://schemas.microsoft.com/office/drawing/2014/main" id="{F35C8539-7E6F-4F67-88BD-B9596AC8E2FF}"/>
              </a:ext>
            </a:extLst>
          </p:cNvPr>
          <p:cNvSpPr txBox="1">
            <a:spLocks/>
          </p:cNvSpPr>
          <p:nvPr/>
        </p:nvSpPr>
        <p:spPr>
          <a:xfrm>
            <a:off x="5511129" y="1104141"/>
            <a:ext cx="6680871" cy="21433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Recorremos todas las neuronas de salida y calculamos la distancia euclidiana entre los pesos de la neurona de salida y los valores de entrada. El valor menor es la BMU. </a:t>
            </a:r>
          </a:p>
          <a:p>
            <a:pPr marL="294640" marR="109220">
              <a:lnSpc>
                <a:spcPct val="105000"/>
              </a:lnSpc>
              <a:spcBef>
                <a:spcPts val="1115"/>
              </a:spcBef>
              <a:spcAft>
                <a:spcPts val="0"/>
              </a:spcAft>
            </a:pPr>
            <a:r>
              <a:rPr lang="es-ES" sz="2400" dirty="0"/>
              <a:t>El cálculo de la distancia </a:t>
            </a:r>
            <a:r>
              <a:rPr lang="es-ES" sz="2800" dirty="0"/>
              <a:t>euclidiana</a:t>
            </a:r>
            <a:r>
              <a:rPr lang="es-ES" sz="2400" dirty="0"/>
              <a:t> no es más que sumar los cuadrados de la diferencia de cada elemento de matriz. Finalmente, se toma la raíz cuadrada de esta suma. Esta raíz cuadrada es la distancia euclidiana. La neurona de salida con la distancia euclidiana más baja es la BMU.</a:t>
            </a:r>
            <a:endParaRPr lang="es-MX" sz="2400" dirty="0"/>
          </a:p>
          <a:p>
            <a:endParaRPr lang="es-ES" sz="1800" dirty="0"/>
          </a:p>
        </p:txBody>
      </p:sp>
      <p:pic>
        <p:nvPicPr>
          <p:cNvPr id="38" name="Imagen 37">
            <a:extLst>
              <a:ext uri="{FF2B5EF4-FFF2-40B4-BE49-F238E27FC236}">
                <a16:creationId xmlns:a16="http://schemas.microsoft.com/office/drawing/2014/main" id="{53E981AD-C355-43A4-B248-B5013F1EA41F}"/>
              </a:ext>
            </a:extLst>
          </p:cNvPr>
          <p:cNvPicPr/>
          <p:nvPr/>
        </p:nvPicPr>
        <p:blipFill>
          <a:blip r:embed="rId4">
            <a:extLst>
              <a:ext uri="{28A0092B-C50C-407E-A947-70E740481C1C}">
                <a14:useLocalDpi xmlns:a14="http://schemas.microsoft.com/office/drawing/2010/main" val="0"/>
              </a:ext>
            </a:extLst>
          </a:blip>
          <a:stretch>
            <a:fillRect/>
          </a:stretch>
        </p:blipFill>
        <p:spPr>
          <a:xfrm>
            <a:off x="5676564" y="5270859"/>
            <a:ext cx="6350000" cy="698500"/>
          </a:xfrm>
          <a:prstGeom prst="rect">
            <a:avLst/>
          </a:prstGeom>
        </p:spPr>
      </p:pic>
      <p:sp>
        <p:nvSpPr>
          <p:cNvPr id="2" name="Marcador de pie de página 1">
            <a:extLst>
              <a:ext uri="{FF2B5EF4-FFF2-40B4-BE49-F238E27FC236}">
                <a16:creationId xmlns:a16="http://schemas.microsoft.com/office/drawing/2014/main" id="{05F951BC-08CF-4108-9607-1DDE6A53E86F}"/>
              </a:ext>
            </a:extLst>
          </p:cNvPr>
          <p:cNvSpPr>
            <a:spLocks noGrp="1"/>
          </p:cNvSpPr>
          <p:nvPr>
            <p:ph type="ftr" sz="quarter" idx="51"/>
          </p:nvPr>
        </p:nvSpPr>
        <p:spPr/>
        <p:txBody>
          <a:bodyPr/>
          <a:lstStyle/>
          <a:p>
            <a:pPr rtl="0"/>
            <a:r>
              <a:rPr lang="es-ES" noProof="0"/>
              <a:t>Mapas Auto Organizados</a:t>
            </a:r>
            <a:endParaRPr lang="es-ES" noProof="0" dirty="0"/>
          </a:p>
        </p:txBody>
      </p:sp>
      <p:graphicFrame>
        <p:nvGraphicFramePr>
          <p:cNvPr id="11" name="Diagrama 10">
            <a:extLst>
              <a:ext uri="{FF2B5EF4-FFF2-40B4-BE49-F238E27FC236}">
                <a16:creationId xmlns:a16="http://schemas.microsoft.com/office/drawing/2014/main" id="{563A12D7-5048-42FA-8C32-29FCE48E077F}"/>
              </a:ext>
            </a:extLst>
          </p:cNvPr>
          <p:cNvGraphicFramePr/>
          <p:nvPr>
            <p:extLst>
              <p:ext uri="{D42A27DB-BD31-4B8C-83A1-F6EECF244321}">
                <p14:modId xmlns:p14="http://schemas.microsoft.com/office/powerpoint/2010/main" val="65523084"/>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29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3"/>
          <a:srcRect/>
          <a:stretch/>
        </p:blipFill>
        <p:spPr>
          <a:xfrm>
            <a:off x="-1747" y="0"/>
            <a:ext cx="4472148"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12</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435429" y="4394198"/>
            <a:ext cx="4034972" cy="2050144"/>
          </a:xfrm>
        </p:spPr>
        <p:txBody>
          <a:bodyPr rtlCol="0"/>
          <a:lstStyle/>
          <a:p>
            <a:pPr rtl="0"/>
            <a:r>
              <a:rPr lang="es-ES" dirty="0"/>
              <a:t>BMU EJEMPLO</a:t>
            </a:r>
          </a:p>
        </p:txBody>
      </p:sp>
      <p:sp>
        <p:nvSpPr>
          <p:cNvPr id="6" name="Marcador de texto 5">
            <a:extLst>
              <a:ext uri="{FF2B5EF4-FFF2-40B4-BE49-F238E27FC236}">
                <a16:creationId xmlns:a16="http://schemas.microsoft.com/office/drawing/2014/main" id="{84D1680A-25DD-42DD-B066-2294665CF235}"/>
              </a:ext>
            </a:extLst>
          </p:cNvPr>
          <p:cNvSpPr>
            <a:spLocks noGrp="1"/>
          </p:cNvSpPr>
          <p:nvPr>
            <p:ph type="body" sz="quarter" idx="17"/>
          </p:nvPr>
        </p:nvSpPr>
        <p:spPr>
          <a:xfrm>
            <a:off x="6167653" y="248455"/>
            <a:ext cx="4702531" cy="574855"/>
          </a:xfrm>
        </p:spPr>
        <p:txBody>
          <a:bodyPr rtlCol="0"/>
          <a:lstStyle/>
          <a:p>
            <a:pPr rtl="0"/>
            <a:r>
              <a:rPr lang="es-ES" sz="4400" dirty="0"/>
              <a:t>Ejemplo</a:t>
            </a:r>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a:xfrm>
            <a:off x="890788" y="5558599"/>
            <a:ext cx="3579614" cy="762024"/>
          </a:xfrm>
        </p:spPr>
        <p:txBody>
          <a:bodyPr/>
          <a:lstStyle/>
          <a:p>
            <a:r>
              <a:rPr lang="es-MX" dirty="0"/>
              <a:t>Ejemplo de calculo de la BMU</a:t>
            </a:r>
          </a:p>
          <a:p>
            <a:endParaRPr lang="es-MX" dirty="0"/>
          </a:p>
        </p:txBody>
      </p:sp>
      <p:sp>
        <p:nvSpPr>
          <p:cNvPr id="2" name="Marcador de pie de página 1">
            <a:extLst>
              <a:ext uri="{FF2B5EF4-FFF2-40B4-BE49-F238E27FC236}">
                <a16:creationId xmlns:a16="http://schemas.microsoft.com/office/drawing/2014/main" id="{5585F7A3-9686-4A10-8903-4D4E7245F91C}"/>
              </a:ext>
            </a:extLst>
          </p:cNvPr>
          <p:cNvSpPr>
            <a:spLocks noGrp="1"/>
          </p:cNvSpPr>
          <p:nvPr>
            <p:ph type="ftr" sz="quarter" idx="51"/>
          </p:nvPr>
        </p:nvSpPr>
        <p:spPr/>
        <p:txBody>
          <a:bodyPr/>
          <a:lstStyle/>
          <a:p>
            <a:pPr rtl="0"/>
            <a:r>
              <a:rPr lang="es-ES" noProof="0" dirty="0"/>
              <a:t>Mapas Auto Organizados</a:t>
            </a:r>
          </a:p>
        </p:txBody>
      </p:sp>
      <p:graphicFrame>
        <p:nvGraphicFramePr>
          <p:cNvPr id="11" name="Tabla 10">
            <a:extLst>
              <a:ext uri="{FF2B5EF4-FFF2-40B4-BE49-F238E27FC236}">
                <a16:creationId xmlns:a16="http://schemas.microsoft.com/office/drawing/2014/main" id="{6C1985A7-9D61-4F67-AD35-A21F1115DACB}"/>
              </a:ext>
            </a:extLst>
          </p:cNvPr>
          <p:cNvGraphicFramePr>
            <a:graphicFrameLocks noGrp="1"/>
          </p:cNvGraphicFramePr>
          <p:nvPr>
            <p:extLst>
              <p:ext uri="{D42A27DB-BD31-4B8C-83A1-F6EECF244321}">
                <p14:modId xmlns:p14="http://schemas.microsoft.com/office/powerpoint/2010/main" val="2836207220"/>
              </p:ext>
            </p:extLst>
          </p:nvPr>
        </p:nvGraphicFramePr>
        <p:xfrm>
          <a:off x="5514877" y="1794832"/>
          <a:ext cx="4851400" cy="1591784"/>
        </p:xfrm>
        <a:graphic>
          <a:graphicData uri="http://schemas.openxmlformats.org/drawingml/2006/table">
            <a:tbl>
              <a:tblPr firstRow="1" bandRow="1">
                <a:tableStyleId>{D113A9D2-9D6B-4929-AA2D-F23B5EE8CBE7}</a:tableStyleId>
              </a:tblPr>
              <a:tblGrid>
                <a:gridCol w="1333499">
                  <a:extLst>
                    <a:ext uri="{9D8B030D-6E8A-4147-A177-3AD203B41FA5}">
                      <a16:colId xmlns:a16="http://schemas.microsoft.com/office/drawing/2014/main" val="3147498989"/>
                    </a:ext>
                  </a:extLst>
                </a:gridCol>
                <a:gridCol w="1651000">
                  <a:extLst>
                    <a:ext uri="{9D8B030D-6E8A-4147-A177-3AD203B41FA5}">
                      <a16:colId xmlns:a16="http://schemas.microsoft.com/office/drawing/2014/main" val="1687322552"/>
                    </a:ext>
                  </a:extLst>
                </a:gridCol>
                <a:gridCol w="1866901">
                  <a:extLst>
                    <a:ext uri="{9D8B030D-6E8A-4147-A177-3AD203B41FA5}">
                      <a16:colId xmlns:a16="http://schemas.microsoft.com/office/drawing/2014/main" val="1765168165"/>
                    </a:ext>
                  </a:extLst>
                </a:gridCol>
              </a:tblGrid>
              <a:tr h="392999">
                <a:tc>
                  <a:txBody>
                    <a:bodyPr/>
                    <a:lstStyle/>
                    <a:p>
                      <a:pPr algn="ctr" fontAlgn="ctr"/>
                      <a:r>
                        <a:rPr lang="es-MX" sz="1400" u="none" strike="noStrike" dirty="0">
                          <a:effectLst/>
                        </a:rPr>
                        <a:t>Peso de </a:t>
                      </a:r>
                      <a:br>
                        <a:rPr lang="es-MX" sz="1400" u="none" strike="noStrike" dirty="0">
                          <a:effectLst/>
                        </a:rPr>
                      </a:br>
                      <a:r>
                        <a:rPr lang="es-MX" sz="1400" u="none" strike="noStrike" dirty="0">
                          <a:effectLst/>
                        </a:rPr>
                        <a:t>conexión</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I2</a:t>
                      </a:r>
                    </a:p>
                  </a:txBody>
                  <a:tcPr marL="9525" marR="9525" marT="9525" marB="0" anchor="ctr"/>
                </a:tc>
                <a:extLst>
                  <a:ext uri="{0D108BD9-81ED-4DB2-BD59-A6C34878D82A}">
                    <a16:rowId xmlns:a16="http://schemas.microsoft.com/office/drawing/2014/main" val="3142942663"/>
                  </a:ext>
                </a:extLst>
              </a:tr>
              <a:tr h="263139">
                <a:tc>
                  <a:txBody>
                    <a:bodyPr/>
                    <a:lstStyle/>
                    <a:p>
                      <a:pPr algn="ctr" fontAlgn="ctr"/>
                      <a:r>
                        <a:rPr lang="es-MX" sz="1400" u="none" strike="noStrike" dirty="0">
                          <a:effectLst/>
                        </a:rPr>
                        <a:t>O1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-0.622153659</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0.568913023</a:t>
                      </a:r>
                      <a:endParaRPr lang="es-MX"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77512020"/>
                  </a:ext>
                </a:extLst>
              </a:tr>
              <a:tr h="223100">
                <a:tc>
                  <a:txBody>
                    <a:bodyPr/>
                    <a:lstStyle/>
                    <a:p>
                      <a:pPr algn="ctr" fontAlgn="ctr"/>
                      <a:r>
                        <a:rPr lang="es-MX" sz="1400" u="none" strike="noStrike" dirty="0">
                          <a:effectLst/>
                        </a:rPr>
                        <a:t>O2</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0.976214617</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-0.208937254</a:t>
                      </a:r>
                      <a:endParaRPr lang="es-MX"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13257858"/>
                  </a:ext>
                </a:extLst>
              </a:tr>
              <a:tr h="223100">
                <a:tc>
                  <a:txBody>
                    <a:bodyPr/>
                    <a:lstStyle/>
                    <a:p>
                      <a:pPr algn="ctr" fontAlgn="ctr"/>
                      <a:r>
                        <a:rPr lang="es-MX" sz="1400" u="none" strike="noStrike" dirty="0">
                          <a:effectLst/>
                        </a:rPr>
                        <a:t>O3</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0.203752892</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0.179319823</a:t>
                      </a:r>
                      <a:endParaRPr lang="es-MX"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88610380"/>
                  </a:ext>
                </a:extLst>
              </a:tr>
              <a:tr h="223100">
                <a:tc>
                  <a:txBody>
                    <a:bodyPr/>
                    <a:lstStyle/>
                    <a:p>
                      <a:pPr algn="ctr" fontAlgn="ctr"/>
                      <a:r>
                        <a:rPr lang="es-MX" sz="1400" u="none" strike="noStrike" dirty="0">
                          <a:effectLst/>
                        </a:rPr>
                        <a:t>O4</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-0.516611663</a:t>
                      </a:r>
                      <a:endParaRPr lang="es-MX"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-0.851105322</a:t>
                      </a:r>
                      <a:endParaRPr lang="es-MX"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07673970"/>
                  </a:ext>
                </a:extLst>
              </a:tr>
              <a:tr h="223100">
                <a:tc>
                  <a:txBody>
                    <a:bodyPr/>
                    <a:lstStyle/>
                    <a:p>
                      <a:pPr algn="ctr" fontAlgn="ctr"/>
                      <a:r>
                        <a:rPr lang="es-MX" sz="1400" u="none" strike="noStrike" dirty="0">
                          <a:effectLst/>
                        </a:rPr>
                        <a:t>O5</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-0.227678886</a:t>
                      </a:r>
                      <a:endParaRPr lang="es-MX"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-0.956297313</a:t>
                      </a:r>
                      <a:endParaRPr lang="es-MX"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5196866"/>
                  </a:ext>
                </a:extLst>
              </a:tr>
            </a:tbl>
          </a:graphicData>
        </a:graphic>
      </p:graphicFrame>
      <p:graphicFrame>
        <p:nvGraphicFramePr>
          <p:cNvPr id="12" name="Tabla 11">
            <a:extLst>
              <a:ext uri="{FF2B5EF4-FFF2-40B4-BE49-F238E27FC236}">
                <a16:creationId xmlns:a16="http://schemas.microsoft.com/office/drawing/2014/main" id="{93B453EA-57EE-4E93-8FFE-72AB13F44CF9}"/>
              </a:ext>
            </a:extLst>
          </p:cNvPr>
          <p:cNvGraphicFramePr>
            <a:graphicFrameLocks noGrp="1"/>
          </p:cNvGraphicFramePr>
          <p:nvPr>
            <p:extLst>
              <p:ext uri="{D42A27DB-BD31-4B8C-83A1-F6EECF244321}">
                <p14:modId xmlns:p14="http://schemas.microsoft.com/office/powerpoint/2010/main" val="38295933"/>
              </p:ext>
            </p:extLst>
          </p:nvPr>
        </p:nvGraphicFramePr>
        <p:xfrm>
          <a:off x="5514877" y="823310"/>
          <a:ext cx="4851399" cy="728340"/>
        </p:xfrm>
        <a:graphic>
          <a:graphicData uri="http://schemas.openxmlformats.org/drawingml/2006/table">
            <a:tbl>
              <a:tblPr firstRow="1" bandRow="1">
                <a:tableStyleId>{D113A9D2-9D6B-4929-AA2D-F23B5EE8CBE7}</a:tableStyleId>
              </a:tblPr>
              <a:tblGrid>
                <a:gridCol w="1854199">
                  <a:extLst>
                    <a:ext uri="{9D8B030D-6E8A-4147-A177-3AD203B41FA5}">
                      <a16:colId xmlns:a16="http://schemas.microsoft.com/office/drawing/2014/main" val="3147498989"/>
                    </a:ext>
                  </a:extLst>
                </a:gridCol>
                <a:gridCol w="1549400">
                  <a:extLst>
                    <a:ext uri="{9D8B030D-6E8A-4147-A177-3AD203B41FA5}">
                      <a16:colId xmlns:a16="http://schemas.microsoft.com/office/drawing/2014/main" val="1687322552"/>
                    </a:ext>
                  </a:extLst>
                </a:gridCol>
                <a:gridCol w="1447800">
                  <a:extLst>
                    <a:ext uri="{9D8B030D-6E8A-4147-A177-3AD203B41FA5}">
                      <a16:colId xmlns:a16="http://schemas.microsoft.com/office/drawing/2014/main" val="1765168165"/>
                    </a:ext>
                  </a:extLst>
                </a:gridCol>
              </a:tblGrid>
              <a:tr h="378669">
                <a:tc>
                  <a:txBody>
                    <a:bodyPr/>
                    <a:lstStyle/>
                    <a:p>
                      <a:pPr algn="ctr" fontAlgn="ctr"/>
                      <a:r>
                        <a:rPr lang="es-MX" sz="1400" b="1" i="0" u="none" strike="noStrike" dirty="0">
                          <a:solidFill>
                            <a:schemeClr val="bg1"/>
                          </a:solidFill>
                          <a:effectLst/>
                          <a:latin typeface="Calibri" panose="020F0502020204030204" pitchFamily="34" charset="0"/>
                        </a:rPr>
                        <a:t>Factor</a:t>
                      </a:r>
                      <a:br>
                        <a:rPr lang="es-MX" sz="1400" b="1" i="0" u="none" strike="noStrike" dirty="0">
                          <a:solidFill>
                            <a:schemeClr val="bg1"/>
                          </a:solidFill>
                          <a:effectLst/>
                          <a:latin typeface="Calibri" panose="020F0502020204030204" pitchFamily="34" charset="0"/>
                        </a:rPr>
                      </a:br>
                      <a:r>
                        <a:rPr lang="es-MX" sz="1400" b="1" i="0" u="none" strike="noStrike" dirty="0">
                          <a:solidFill>
                            <a:schemeClr val="bg1"/>
                          </a:solidFill>
                          <a:effectLst/>
                          <a:latin typeface="Calibri" panose="020F0502020204030204" pitchFamily="34" charset="0"/>
                        </a:rPr>
                        <a:t>normalización</a:t>
                      </a:r>
                    </a:p>
                  </a:txBody>
                  <a:tcPr marL="9525" marR="9525" marT="9525" marB="0" anchor="ctr"/>
                </a:tc>
                <a:tc>
                  <a:txBody>
                    <a:bodyPr/>
                    <a:lstStyle/>
                    <a:p>
                      <a:pPr algn="ctr" fontAlgn="ctr"/>
                      <a:r>
                        <a:rPr lang="es-MX" sz="1400" u="none" strike="noStrike" dirty="0">
                          <a:effectLst/>
                        </a:rPr>
                        <a:t>I1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I2</a:t>
                      </a:r>
                    </a:p>
                  </a:txBody>
                  <a:tcPr marL="9525" marR="9525" marT="9525" marB="0" anchor="ctr"/>
                </a:tc>
                <a:extLst>
                  <a:ext uri="{0D108BD9-81ED-4DB2-BD59-A6C34878D82A}">
                    <a16:rowId xmlns:a16="http://schemas.microsoft.com/office/drawing/2014/main" val="3142942663"/>
                  </a:ext>
                </a:extLst>
              </a:tr>
              <a:tr h="292095">
                <a:tc>
                  <a:txBody>
                    <a:bodyPr/>
                    <a:lstStyle/>
                    <a:p>
                      <a:pPr algn="ctr" fontAlgn="ctr"/>
                      <a:r>
                        <a:rPr lang="es-MX" sz="1400" b="1" i="0" u="none" strike="noStrike" dirty="0">
                          <a:solidFill>
                            <a:schemeClr val="bg1"/>
                          </a:solidFill>
                          <a:effectLst/>
                          <a:latin typeface="+mj-lt"/>
                        </a:rPr>
                        <a:t>0.908463065</a:t>
                      </a:r>
                    </a:p>
                  </a:txBody>
                  <a:tcPr marL="9525" marR="9525" marT="9525" marB="0" anchor="ctr"/>
                </a:tc>
                <a:tc>
                  <a:txBody>
                    <a:bodyPr/>
                    <a:lstStyle/>
                    <a:p>
                      <a:pPr algn="ctr" fontAlgn="ctr"/>
                      <a:r>
                        <a:rPr lang="es-MX" sz="1400" b="0" i="0" u="none" strike="noStrike" dirty="0">
                          <a:solidFill>
                            <a:schemeClr val="bg1"/>
                          </a:solidFill>
                          <a:effectLst/>
                          <a:latin typeface="+mj-lt"/>
                        </a:rPr>
                        <a:t>0.99136143</a:t>
                      </a:r>
                    </a:p>
                  </a:txBody>
                  <a:tcPr marL="9525" marR="9525" marT="9525" marB="0" anchor="ctr"/>
                </a:tc>
                <a:tc>
                  <a:txBody>
                    <a:bodyPr/>
                    <a:lstStyle/>
                    <a:p>
                      <a:pPr algn="ctr" fontAlgn="ctr"/>
                      <a:r>
                        <a:rPr lang="es-MX" sz="1400" b="0" i="0" u="none" strike="noStrike" dirty="0">
                          <a:solidFill>
                            <a:schemeClr val="bg1"/>
                          </a:solidFill>
                          <a:effectLst/>
                          <a:latin typeface="+mj-lt"/>
                        </a:rPr>
                        <a:t>0.478409426</a:t>
                      </a:r>
                    </a:p>
                  </a:txBody>
                  <a:tcPr marL="9525" marR="9525" marT="9525" marB="0" anchor="ctr"/>
                </a:tc>
                <a:extLst>
                  <a:ext uri="{0D108BD9-81ED-4DB2-BD59-A6C34878D82A}">
                    <a16:rowId xmlns:a16="http://schemas.microsoft.com/office/drawing/2014/main" val="4277512020"/>
                  </a:ext>
                </a:extLst>
              </a:tr>
            </a:tbl>
          </a:graphicData>
        </a:graphic>
      </p:graphicFrame>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542162E-B5DA-4B53-9764-6228A490B7C5}"/>
                  </a:ext>
                </a:extLst>
              </p:cNvPr>
              <p:cNvSpPr txBox="1"/>
              <p:nvPr/>
            </p:nvSpPr>
            <p:spPr>
              <a:xfrm>
                <a:off x="4659111" y="3757316"/>
                <a:ext cx="72944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1=(</m:t>
                      </m:r>
                      <m:r>
                        <m:rPr>
                          <m:nor/>
                        </m:rPr>
                        <a:rPr lang="es-MX" dirty="0">
                          <a:solidFill>
                            <a:schemeClr val="bg1"/>
                          </a:solidFill>
                          <a:latin typeface="Cambria Math" panose="02040503050406030204" pitchFamily="18" charset="0"/>
                          <a:ea typeface="Cambria Math" panose="02040503050406030204" pitchFamily="18" charset="0"/>
                        </a:rPr>
                        <m:t>0.9913</m:t>
                      </m:r>
                      <m:r>
                        <a:rPr lang="es-MX" b="0" i="1" dirty="0" smtClean="0">
                          <a:solidFill>
                            <a:schemeClr val="bg1"/>
                          </a:solidFill>
                          <a:latin typeface="Cambria Math" panose="02040503050406030204" pitchFamily="18" charset="0"/>
                          <a:ea typeface="Cambria Math" panose="02040503050406030204" pitchFamily="18" charset="0"/>
                        </a:rPr>
                        <m:t>∗−</m:t>
                      </m:r>
                      <m:r>
                        <m:rPr>
                          <m:nor/>
                        </m:rPr>
                        <a:rPr lang="es-MX" dirty="0" smtClean="0">
                          <a:solidFill>
                            <a:schemeClr val="bg1"/>
                          </a:solidFill>
                          <a:latin typeface="Cambria Math" panose="02040503050406030204" pitchFamily="18" charset="0"/>
                          <a:ea typeface="Cambria Math" panose="02040503050406030204" pitchFamily="18" charset="0"/>
                        </a:rPr>
                        <m:t>0.6221</m:t>
                      </m:r>
                      <m:r>
                        <m:rPr>
                          <m:nor/>
                        </m:rPr>
                        <a:rPr lang="es-MX" b="0" i="0" dirty="0" smtClean="0">
                          <a:solidFill>
                            <a:schemeClr val="bg1"/>
                          </a:solidFill>
                          <a:latin typeface="Cambria Math" panose="02040503050406030204" pitchFamily="18" charset="0"/>
                          <a:ea typeface="Cambria Math" panose="02040503050406030204" pitchFamily="18" charset="0"/>
                        </a:rPr>
                        <m:t>)</m:t>
                      </m:r>
                      <m:r>
                        <a:rPr lang="es-MX" b="0" i="1" smtClean="0">
                          <a:solidFill>
                            <a:schemeClr val="bg1"/>
                          </a:solidFill>
                          <a:latin typeface="Cambria Math" panose="02040503050406030204" pitchFamily="18" charset="0"/>
                          <a:ea typeface="Cambria Math" panose="02040503050406030204" pitchFamily="18" charset="0"/>
                        </a:rPr>
                        <m:t>+</m:t>
                      </m:r>
                      <m:d>
                        <m:dPr>
                          <m:ctrlPr>
                            <a:rPr lang="es-MX" b="0" i="1" smtClean="0">
                              <a:solidFill>
                                <a:schemeClr val="bg1"/>
                              </a:solidFill>
                              <a:latin typeface="Cambria Math" panose="02040503050406030204" pitchFamily="18" charset="0"/>
                              <a:ea typeface="Cambria Math" panose="02040503050406030204" pitchFamily="18" charset="0"/>
                            </a:rPr>
                          </m:ctrlPr>
                        </m:dPr>
                        <m:e>
                          <m:r>
                            <m:rPr>
                              <m:nor/>
                            </m:rPr>
                            <a:rPr lang="es-MX" dirty="0">
                              <a:solidFill>
                                <a:schemeClr val="bg1"/>
                              </a:solidFill>
                              <a:latin typeface="Cambria Math" panose="02040503050406030204" pitchFamily="18" charset="0"/>
                              <a:ea typeface="Cambria Math" panose="02040503050406030204" pitchFamily="18" charset="0"/>
                            </a:rPr>
                            <m:t>0.4784</m:t>
                          </m:r>
                          <m:r>
                            <a:rPr lang="es-MX" b="0" i="1" dirty="0" smtClean="0">
                              <a:solidFill>
                                <a:schemeClr val="bg1"/>
                              </a:solidFill>
                              <a:latin typeface="Cambria Math" panose="02040503050406030204" pitchFamily="18" charset="0"/>
                              <a:ea typeface="Cambria Math" panose="02040503050406030204" pitchFamily="18" charset="0"/>
                            </a:rPr>
                            <m:t> ∗</m:t>
                          </m:r>
                          <m:r>
                            <m:rPr>
                              <m:nor/>
                            </m:rPr>
                            <a:rPr lang="es-MX" dirty="0">
                              <a:solidFill>
                                <a:schemeClr val="bg1"/>
                              </a:solidFill>
                              <a:latin typeface="Cambria Math" panose="02040503050406030204" pitchFamily="18" charset="0"/>
                              <a:ea typeface="Cambria Math" panose="02040503050406030204" pitchFamily="18" charset="0"/>
                            </a:rPr>
                            <m:t>0.5689</m:t>
                          </m:r>
                        </m:e>
                      </m:d>
                      <m:r>
                        <a:rPr lang="es-MX" b="0" i="1" smtClean="0">
                          <a:solidFill>
                            <a:schemeClr val="bg1"/>
                          </a:solidFill>
                          <a:latin typeface="Cambria Math" panose="02040503050406030204" pitchFamily="18" charset="0"/>
                          <a:ea typeface="Cambria Math" panose="02040503050406030204" pitchFamily="18" charset="0"/>
                        </a:rPr>
                        <m:t>) </m:t>
                      </m:r>
                      <m:r>
                        <m:rPr>
                          <m:nor/>
                        </m:rPr>
                        <a:rPr lang="es-MX" b="1" i="0" smtClean="0">
                          <a:solidFill>
                            <a:schemeClr val="bg1"/>
                          </a:solidFill>
                          <a:latin typeface="Cambria Math" panose="02040503050406030204" pitchFamily="18" charset="0"/>
                          <a:ea typeface="Cambria Math" panose="02040503050406030204" pitchFamily="18" charset="0"/>
                        </a:rPr>
                        <m:t>∗0.9084</m:t>
                      </m:r>
                      <m:r>
                        <m:rPr>
                          <m:nor/>
                        </m:rPr>
                        <a:rPr lang="es-MX" b="0" i="0" smtClean="0">
                          <a:solidFill>
                            <a:schemeClr val="bg1"/>
                          </a:solidFill>
                          <a:latin typeface="Cambria Math" panose="02040503050406030204" pitchFamily="18" charset="0"/>
                          <a:ea typeface="Cambria Math" panose="02040503050406030204" pitchFamily="18" charset="0"/>
                        </a:rPr>
                        <m:t> =</m:t>
                      </m:r>
                      <m:r>
                        <m:rPr>
                          <m:nor/>
                        </m:rPr>
                        <a:rPr lang="es-MX" b="1" i="0" smtClean="0">
                          <a:solidFill>
                            <a:schemeClr val="bg1"/>
                          </a:solidFill>
                          <a:latin typeface="Cambria Math" panose="02040503050406030204" pitchFamily="18" charset="0"/>
                          <a:ea typeface="Cambria Math" panose="02040503050406030204" pitchFamily="18" charset="0"/>
                        </a:rPr>
                        <m:t> −</m:t>
                      </m:r>
                      <m:r>
                        <m:rPr>
                          <m:nor/>
                        </m:rPr>
                        <a:rPr lang="es-MX" b="1" smtClean="0">
                          <a:solidFill>
                            <a:schemeClr val="bg1"/>
                          </a:solidFill>
                          <a:latin typeface="Cambria Math" panose="02040503050406030204" pitchFamily="18" charset="0"/>
                          <a:ea typeface="Cambria Math" panose="02040503050406030204" pitchFamily="18" charset="0"/>
                        </a:rPr>
                        <m:t>0.313061628</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13" name="CuadroTexto 12">
                <a:extLst>
                  <a:ext uri="{FF2B5EF4-FFF2-40B4-BE49-F238E27FC236}">
                    <a16:creationId xmlns:a16="http://schemas.microsoft.com/office/drawing/2014/main" id="{7542162E-B5DA-4B53-9764-6228A490B7C5}"/>
                  </a:ext>
                </a:extLst>
              </p:cNvPr>
              <p:cNvSpPr txBox="1">
                <a:spLocks noRot="1" noChangeAspect="1" noMove="1" noResize="1" noEditPoints="1" noAdjustHandles="1" noChangeArrowheads="1" noChangeShapeType="1" noTextEdit="1"/>
              </p:cNvSpPr>
              <p:nvPr/>
            </p:nvSpPr>
            <p:spPr>
              <a:xfrm>
                <a:off x="4659111" y="3757316"/>
                <a:ext cx="7294497" cy="276999"/>
              </a:xfrm>
              <a:prstGeom prst="rect">
                <a:avLst/>
              </a:prstGeom>
              <a:blipFill>
                <a:blip r:embed="rId4"/>
                <a:stretch>
                  <a:fillRect l="-84" r="-167" b="-3478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411B43D-4B03-4F1A-BB45-E13BE51BDD06}"/>
                  </a:ext>
                </a:extLst>
              </p:cNvPr>
              <p:cNvSpPr txBox="1"/>
              <p:nvPr/>
            </p:nvSpPr>
            <p:spPr>
              <a:xfrm>
                <a:off x="4659110" y="4114193"/>
                <a:ext cx="72031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2=(</m:t>
                      </m:r>
                      <m:r>
                        <m:rPr>
                          <m:nor/>
                        </m:rPr>
                        <a:rPr lang="es-MX" dirty="0">
                          <a:solidFill>
                            <a:schemeClr val="bg1"/>
                          </a:solidFill>
                          <a:latin typeface="Cambria Math" panose="02040503050406030204" pitchFamily="18" charset="0"/>
                          <a:ea typeface="Cambria Math" panose="02040503050406030204" pitchFamily="18" charset="0"/>
                        </a:rPr>
                        <m:t>0.9913</m:t>
                      </m:r>
                      <m:r>
                        <a:rPr lang="es-MX" b="0" i="1" dirty="0" smtClean="0">
                          <a:solidFill>
                            <a:schemeClr val="bg1"/>
                          </a:solidFill>
                          <a:latin typeface="Cambria Math" panose="02040503050406030204" pitchFamily="18" charset="0"/>
                          <a:ea typeface="Cambria Math" panose="02040503050406030204" pitchFamily="18" charset="0"/>
                        </a:rPr>
                        <m:t>∗</m:t>
                      </m:r>
                      <m:r>
                        <m:rPr>
                          <m:nor/>
                        </m:rPr>
                        <a:rPr lang="es-MX" dirty="0" smtClean="0">
                          <a:solidFill>
                            <a:schemeClr val="bg1"/>
                          </a:solidFill>
                          <a:latin typeface="Cambria Math" panose="02040503050406030204" pitchFamily="18" charset="0"/>
                          <a:ea typeface="Cambria Math" panose="02040503050406030204" pitchFamily="18" charset="0"/>
                        </a:rPr>
                        <m:t>0.</m:t>
                      </m:r>
                      <m:r>
                        <m:rPr>
                          <m:nor/>
                        </m:rPr>
                        <a:rPr lang="es-MX" b="0" i="0" dirty="0" smtClean="0">
                          <a:solidFill>
                            <a:schemeClr val="bg1"/>
                          </a:solidFill>
                          <a:latin typeface="Cambria Math" panose="02040503050406030204" pitchFamily="18" charset="0"/>
                          <a:ea typeface="Cambria Math" panose="02040503050406030204" pitchFamily="18" charset="0"/>
                        </a:rPr>
                        <m:t>9762)</m:t>
                      </m:r>
                      <m:r>
                        <a:rPr lang="es-MX" b="0" i="1" smtClean="0">
                          <a:solidFill>
                            <a:schemeClr val="bg1"/>
                          </a:solidFill>
                          <a:latin typeface="Cambria Math" panose="02040503050406030204" pitchFamily="18" charset="0"/>
                          <a:ea typeface="Cambria Math" panose="02040503050406030204" pitchFamily="18" charset="0"/>
                        </a:rPr>
                        <m:t>+</m:t>
                      </m:r>
                      <m:d>
                        <m:dPr>
                          <m:ctrlPr>
                            <a:rPr lang="es-MX" b="0" i="1" smtClean="0">
                              <a:solidFill>
                                <a:schemeClr val="bg1"/>
                              </a:solidFill>
                              <a:latin typeface="Cambria Math" panose="02040503050406030204" pitchFamily="18" charset="0"/>
                              <a:ea typeface="Cambria Math" panose="02040503050406030204" pitchFamily="18" charset="0"/>
                            </a:rPr>
                          </m:ctrlPr>
                        </m:dPr>
                        <m:e>
                          <m:r>
                            <m:rPr>
                              <m:nor/>
                            </m:rPr>
                            <a:rPr lang="es-MX" dirty="0">
                              <a:solidFill>
                                <a:schemeClr val="bg1"/>
                              </a:solidFill>
                              <a:latin typeface="Cambria Math" panose="02040503050406030204" pitchFamily="18" charset="0"/>
                              <a:ea typeface="Cambria Math" panose="02040503050406030204" pitchFamily="18" charset="0"/>
                            </a:rPr>
                            <m:t>0.4784</m:t>
                          </m:r>
                          <m:r>
                            <a:rPr lang="es-MX" b="0" i="1" dirty="0" smtClean="0">
                              <a:solidFill>
                                <a:schemeClr val="bg1"/>
                              </a:solidFill>
                              <a:latin typeface="Cambria Math" panose="02040503050406030204" pitchFamily="18" charset="0"/>
                              <a:ea typeface="Cambria Math" panose="02040503050406030204" pitchFamily="18" charset="0"/>
                            </a:rPr>
                            <m:t> ∗−</m:t>
                          </m:r>
                          <m:r>
                            <m:rPr>
                              <m:nor/>
                            </m:rPr>
                            <a:rPr lang="es-MX" b="0" i="0" dirty="0" smtClean="0">
                              <a:solidFill>
                                <a:schemeClr val="bg1"/>
                              </a:solidFill>
                              <a:latin typeface="Cambria Math" panose="02040503050406030204" pitchFamily="18" charset="0"/>
                              <a:ea typeface="Cambria Math" panose="02040503050406030204" pitchFamily="18" charset="0"/>
                            </a:rPr>
                            <m:t>0.2089</m:t>
                          </m:r>
                        </m:e>
                      </m:d>
                      <m:r>
                        <a:rPr lang="es-MX" b="0" i="1" smtClean="0">
                          <a:solidFill>
                            <a:schemeClr val="bg1"/>
                          </a:solidFill>
                          <a:latin typeface="Cambria Math" panose="02040503050406030204" pitchFamily="18" charset="0"/>
                          <a:ea typeface="Cambria Math" panose="02040503050406030204" pitchFamily="18" charset="0"/>
                        </a:rPr>
                        <m:t>) </m:t>
                      </m:r>
                      <m:r>
                        <m:rPr>
                          <m:nor/>
                        </m:rPr>
                        <a:rPr lang="es-MX" b="1" i="0" smtClean="0">
                          <a:solidFill>
                            <a:schemeClr val="bg1"/>
                          </a:solidFill>
                          <a:latin typeface="Cambria Math" panose="02040503050406030204" pitchFamily="18" charset="0"/>
                          <a:ea typeface="Cambria Math" panose="02040503050406030204" pitchFamily="18" charset="0"/>
                        </a:rPr>
                        <m:t>∗0.9084</m:t>
                      </m:r>
                      <m:r>
                        <m:rPr>
                          <m:nor/>
                        </m:rPr>
                        <a:rPr lang="es-MX" b="0" i="0" smtClean="0">
                          <a:solidFill>
                            <a:schemeClr val="bg1"/>
                          </a:solidFill>
                          <a:latin typeface="Cambria Math" panose="02040503050406030204" pitchFamily="18" charset="0"/>
                          <a:ea typeface="Cambria Math" panose="02040503050406030204" pitchFamily="18" charset="0"/>
                        </a:rPr>
                        <m:t> =</m:t>
                      </m:r>
                      <m:r>
                        <m:rPr>
                          <m:nor/>
                        </m:rPr>
                        <a:rPr lang="es-MX" b="1">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0.788386016</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14" name="CuadroTexto 13">
                <a:extLst>
                  <a:ext uri="{FF2B5EF4-FFF2-40B4-BE49-F238E27FC236}">
                    <a16:creationId xmlns:a16="http://schemas.microsoft.com/office/drawing/2014/main" id="{0411B43D-4B03-4F1A-BB45-E13BE51BDD06}"/>
                  </a:ext>
                </a:extLst>
              </p:cNvPr>
              <p:cNvSpPr txBox="1">
                <a:spLocks noRot="1" noChangeAspect="1" noMove="1" noResize="1" noEditPoints="1" noAdjustHandles="1" noChangeArrowheads="1" noChangeShapeType="1" noTextEdit="1"/>
              </p:cNvSpPr>
              <p:nvPr/>
            </p:nvSpPr>
            <p:spPr>
              <a:xfrm>
                <a:off x="4659110" y="4114193"/>
                <a:ext cx="7203126" cy="276999"/>
              </a:xfrm>
              <a:prstGeom prst="rect">
                <a:avLst/>
              </a:prstGeom>
              <a:blipFill>
                <a:blip r:embed="rId5"/>
                <a:stretch>
                  <a:fillRect l="-338" r="-508" b="-3777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A51593E7-1428-40A1-883A-ED33E729703F}"/>
                  </a:ext>
                </a:extLst>
              </p:cNvPr>
              <p:cNvSpPr txBox="1"/>
              <p:nvPr/>
            </p:nvSpPr>
            <p:spPr>
              <a:xfrm>
                <a:off x="4659111" y="4471070"/>
                <a:ext cx="71422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3=(</m:t>
                      </m:r>
                      <m:r>
                        <m:rPr>
                          <m:nor/>
                        </m:rPr>
                        <a:rPr lang="es-MX" dirty="0">
                          <a:solidFill>
                            <a:schemeClr val="bg1"/>
                          </a:solidFill>
                          <a:latin typeface="Cambria Math" panose="02040503050406030204" pitchFamily="18" charset="0"/>
                          <a:ea typeface="Cambria Math" panose="02040503050406030204" pitchFamily="18" charset="0"/>
                        </a:rPr>
                        <m:t>0.9913</m:t>
                      </m:r>
                      <m:r>
                        <a:rPr lang="es-MX" b="0" i="1" dirty="0" smtClean="0">
                          <a:solidFill>
                            <a:schemeClr val="bg1"/>
                          </a:solidFill>
                          <a:latin typeface="Cambria Math" panose="02040503050406030204" pitchFamily="18" charset="0"/>
                          <a:ea typeface="Cambria Math" panose="02040503050406030204" pitchFamily="18" charset="0"/>
                        </a:rPr>
                        <m:t>∗</m:t>
                      </m:r>
                      <m:r>
                        <m:rPr>
                          <m:nor/>
                        </m:rPr>
                        <a:rPr lang="es-MX" dirty="0" smtClean="0">
                          <a:solidFill>
                            <a:schemeClr val="bg1"/>
                          </a:solidFill>
                          <a:latin typeface="Cambria Math" panose="02040503050406030204" pitchFamily="18" charset="0"/>
                          <a:ea typeface="Cambria Math" panose="02040503050406030204" pitchFamily="18" charset="0"/>
                        </a:rPr>
                        <m:t>0.2037</m:t>
                      </m:r>
                      <m:r>
                        <m:rPr>
                          <m:nor/>
                        </m:rPr>
                        <a:rPr lang="es-MX" b="0" i="0" dirty="0" smtClean="0">
                          <a:solidFill>
                            <a:schemeClr val="bg1"/>
                          </a:solidFill>
                          <a:latin typeface="Cambria Math" panose="02040503050406030204" pitchFamily="18" charset="0"/>
                          <a:ea typeface="Cambria Math" panose="02040503050406030204" pitchFamily="18" charset="0"/>
                        </a:rPr>
                        <m:t>5)</m:t>
                      </m:r>
                      <m:r>
                        <a:rPr lang="es-MX" b="0" i="1" smtClean="0">
                          <a:solidFill>
                            <a:schemeClr val="bg1"/>
                          </a:solidFill>
                          <a:latin typeface="Cambria Math" panose="02040503050406030204" pitchFamily="18" charset="0"/>
                          <a:ea typeface="Cambria Math" panose="02040503050406030204" pitchFamily="18" charset="0"/>
                        </a:rPr>
                        <m:t>+</m:t>
                      </m:r>
                      <m:d>
                        <m:dPr>
                          <m:ctrlPr>
                            <a:rPr lang="es-MX" b="0" i="1" smtClean="0">
                              <a:solidFill>
                                <a:schemeClr val="bg1"/>
                              </a:solidFill>
                              <a:latin typeface="Cambria Math" panose="02040503050406030204" pitchFamily="18" charset="0"/>
                              <a:ea typeface="Cambria Math" panose="02040503050406030204" pitchFamily="18" charset="0"/>
                            </a:rPr>
                          </m:ctrlPr>
                        </m:dPr>
                        <m:e>
                          <m:r>
                            <m:rPr>
                              <m:nor/>
                            </m:rPr>
                            <a:rPr lang="es-MX" dirty="0">
                              <a:solidFill>
                                <a:schemeClr val="bg1"/>
                              </a:solidFill>
                              <a:latin typeface="Cambria Math" panose="02040503050406030204" pitchFamily="18" charset="0"/>
                              <a:ea typeface="Cambria Math" panose="02040503050406030204" pitchFamily="18" charset="0"/>
                            </a:rPr>
                            <m:t>0.4784</m:t>
                          </m:r>
                          <m:r>
                            <a:rPr lang="es-MX" b="0" i="1" dirty="0" smtClean="0">
                              <a:solidFill>
                                <a:schemeClr val="bg1"/>
                              </a:solidFill>
                              <a:latin typeface="Cambria Math" panose="02040503050406030204" pitchFamily="18" charset="0"/>
                              <a:ea typeface="Cambria Math" panose="02040503050406030204" pitchFamily="18" charset="0"/>
                            </a:rPr>
                            <m:t> ∗</m:t>
                          </m:r>
                          <m:r>
                            <m:rPr>
                              <m:nor/>
                            </m:rPr>
                            <a:rPr lang="es-MX" dirty="0">
                              <a:solidFill>
                                <a:schemeClr val="bg1"/>
                              </a:solidFill>
                              <a:latin typeface="Cambria Math" panose="02040503050406030204" pitchFamily="18" charset="0"/>
                              <a:ea typeface="Cambria Math" panose="02040503050406030204" pitchFamily="18" charset="0"/>
                            </a:rPr>
                            <m:t>0.</m:t>
                          </m:r>
                          <m:r>
                            <a:rPr lang="es-MX" b="0" i="1" dirty="0" smtClean="0">
                              <a:solidFill>
                                <a:schemeClr val="bg1"/>
                              </a:solidFill>
                              <a:latin typeface="Cambria Math" panose="02040503050406030204" pitchFamily="18" charset="0"/>
                              <a:ea typeface="Cambria Math" panose="02040503050406030204" pitchFamily="18" charset="0"/>
                            </a:rPr>
                            <m:t>1793</m:t>
                          </m:r>
                        </m:e>
                      </m:d>
                      <m:r>
                        <a:rPr lang="es-MX" b="0" i="1" smtClean="0">
                          <a:solidFill>
                            <a:schemeClr val="bg1"/>
                          </a:solidFill>
                          <a:latin typeface="Cambria Math" panose="02040503050406030204" pitchFamily="18" charset="0"/>
                          <a:ea typeface="Cambria Math" panose="02040503050406030204" pitchFamily="18" charset="0"/>
                        </a:rPr>
                        <m:t>) </m:t>
                      </m:r>
                      <m:r>
                        <m:rPr>
                          <m:nor/>
                        </m:rPr>
                        <a:rPr lang="es-MX" b="1" i="0" smtClean="0">
                          <a:solidFill>
                            <a:schemeClr val="bg1"/>
                          </a:solidFill>
                          <a:latin typeface="Cambria Math" panose="02040503050406030204" pitchFamily="18" charset="0"/>
                          <a:ea typeface="Cambria Math" panose="02040503050406030204" pitchFamily="18" charset="0"/>
                        </a:rPr>
                        <m:t>∗0.9084</m:t>
                      </m:r>
                      <m:r>
                        <m:rPr>
                          <m:nor/>
                        </m:rPr>
                        <a:rPr lang="es-MX" b="0" i="0" smtClean="0">
                          <a:solidFill>
                            <a:schemeClr val="bg1"/>
                          </a:solidFill>
                          <a:latin typeface="Cambria Math" panose="02040503050406030204" pitchFamily="18" charset="0"/>
                          <a:ea typeface="Cambria Math" panose="02040503050406030204" pitchFamily="18" charset="0"/>
                        </a:rPr>
                        <m:t> =</m:t>
                      </m:r>
                      <m:r>
                        <m:rPr>
                          <m:nor/>
                        </m:rPr>
                        <a:rPr lang="es-MX" b="1">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0.261438456</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15" name="CuadroTexto 14">
                <a:extLst>
                  <a:ext uri="{FF2B5EF4-FFF2-40B4-BE49-F238E27FC236}">
                    <a16:creationId xmlns:a16="http://schemas.microsoft.com/office/drawing/2014/main" id="{A51593E7-1428-40A1-883A-ED33E729703F}"/>
                  </a:ext>
                </a:extLst>
              </p:cNvPr>
              <p:cNvSpPr txBox="1">
                <a:spLocks noRot="1" noChangeAspect="1" noMove="1" noResize="1" noEditPoints="1" noAdjustHandles="1" noChangeArrowheads="1" noChangeShapeType="1" noTextEdit="1"/>
              </p:cNvSpPr>
              <p:nvPr/>
            </p:nvSpPr>
            <p:spPr>
              <a:xfrm>
                <a:off x="4659111" y="4471070"/>
                <a:ext cx="7142212" cy="276999"/>
              </a:xfrm>
              <a:prstGeom prst="rect">
                <a:avLst/>
              </a:prstGeom>
              <a:blipFill>
                <a:blip r:embed="rId6"/>
                <a:stretch>
                  <a:fillRect l="-512" r="-597" b="-3478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E96B56C3-564F-4100-ADAB-298CD582CCB2}"/>
                  </a:ext>
                </a:extLst>
              </p:cNvPr>
              <p:cNvSpPr txBox="1"/>
              <p:nvPr/>
            </p:nvSpPr>
            <p:spPr>
              <a:xfrm>
                <a:off x="4659110" y="4806594"/>
                <a:ext cx="73185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b="0" i="0" smtClean="0">
                          <a:solidFill>
                            <a:schemeClr val="bg1"/>
                          </a:solidFill>
                          <a:latin typeface="Cambria Math" panose="02040503050406030204" pitchFamily="18" charset="0"/>
                          <a:ea typeface="Cambria Math" panose="02040503050406030204" pitchFamily="18" charset="0"/>
                        </a:rPr>
                        <m:t>O</m:t>
                      </m:r>
                      <m:r>
                        <a:rPr lang="es-MX" b="0" i="0" smtClean="0">
                          <a:solidFill>
                            <a:schemeClr val="bg1"/>
                          </a:solidFill>
                          <a:latin typeface="Cambria Math" panose="02040503050406030204" pitchFamily="18" charset="0"/>
                          <a:ea typeface="Cambria Math" panose="02040503050406030204" pitchFamily="18" charset="0"/>
                        </a:rPr>
                        <m:t>4=(</m:t>
                      </m:r>
                      <m:r>
                        <m:rPr>
                          <m:nor/>
                        </m:rPr>
                        <a:rPr lang="es-MX" dirty="0">
                          <a:solidFill>
                            <a:schemeClr val="bg1"/>
                          </a:solidFill>
                          <a:latin typeface="Cambria Math" panose="02040503050406030204" pitchFamily="18" charset="0"/>
                          <a:ea typeface="Cambria Math" panose="02040503050406030204" pitchFamily="18" charset="0"/>
                        </a:rPr>
                        <m:t>0.9913</m:t>
                      </m:r>
                      <m:r>
                        <a:rPr lang="es-MX" b="0" i="0" dirty="0" smtClean="0">
                          <a:solidFill>
                            <a:schemeClr val="bg1"/>
                          </a:solidFill>
                          <a:latin typeface="Cambria Math" panose="02040503050406030204" pitchFamily="18" charset="0"/>
                          <a:ea typeface="Cambria Math" panose="02040503050406030204" pitchFamily="18" charset="0"/>
                        </a:rPr>
                        <m:t>∗</m:t>
                      </m:r>
                      <m:r>
                        <m:rPr>
                          <m:nor/>
                        </m:rPr>
                        <a:rPr lang="es-MX" b="0" dirty="0" smtClean="0">
                          <a:solidFill>
                            <a:schemeClr val="bg1"/>
                          </a:solidFill>
                          <a:latin typeface="Cambria Math" panose="02040503050406030204" pitchFamily="18" charset="0"/>
                          <a:ea typeface="Cambria Math" panose="02040503050406030204" pitchFamily="18" charset="0"/>
                        </a:rPr>
                        <m:t>−</m:t>
                      </m:r>
                      <m:r>
                        <m:rPr>
                          <m:nor/>
                        </m:rPr>
                        <a:rPr lang="es-MX" dirty="0" smtClean="0">
                          <a:solidFill>
                            <a:schemeClr val="bg1"/>
                          </a:solidFill>
                          <a:latin typeface="Cambria Math" panose="02040503050406030204" pitchFamily="18" charset="0"/>
                          <a:ea typeface="Cambria Math" panose="02040503050406030204" pitchFamily="18" charset="0"/>
                        </a:rPr>
                        <m:t>0.</m:t>
                      </m:r>
                      <m:r>
                        <m:rPr>
                          <m:nor/>
                        </m:rPr>
                        <a:rPr lang="es-MX" b="0" dirty="0" smtClean="0">
                          <a:solidFill>
                            <a:schemeClr val="bg1"/>
                          </a:solidFill>
                          <a:latin typeface="Cambria Math" panose="02040503050406030204" pitchFamily="18" charset="0"/>
                          <a:ea typeface="Cambria Math" panose="02040503050406030204" pitchFamily="18" charset="0"/>
                        </a:rPr>
                        <m:t>5</m:t>
                      </m:r>
                      <m:r>
                        <m:rPr>
                          <m:nor/>
                        </m:rPr>
                        <a:rPr lang="es-MX" dirty="0" smtClean="0">
                          <a:solidFill>
                            <a:schemeClr val="bg1"/>
                          </a:solidFill>
                          <a:latin typeface="Cambria Math" panose="02040503050406030204" pitchFamily="18" charset="0"/>
                          <a:ea typeface="Cambria Math" panose="02040503050406030204" pitchFamily="18" charset="0"/>
                        </a:rPr>
                        <m:t>1</m:t>
                      </m:r>
                      <m:r>
                        <m:rPr>
                          <m:nor/>
                        </m:rPr>
                        <a:rPr lang="es-MX" b="0" dirty="0" smtClean="0">
                          <a:solidFill>
                            <a:schemeClr val="bg1"/>
                          </a:solidFill>
                          <a:latin typeface="Cambria Math" panose="02040503050406030204" pitchFamily="18" charset="0"/>
                          <a:ea typeface="Cambria Math" panose="02040503050406030204" pitchFamily="18" charset="0"/>
                        </a:rPr>
                        <m:t>66)</m:t>
                      </m:r>
                      <m:r>
                        <a:rPr lang="es-MX" b="0" i="0" smtClean="0">
                          <a:solidFill>
                            <a:schemeClr val="bg1"/>
                          </a:solidFill>
                          <a:latin typeface="Cambria Math" panose="02040503050406030204" pitchFamily="18" charset="0"/>
                          <a:ea typeface="Cambria Math" panose="02040503050406030204" pitchFamily="18" charset="0"/>
                        </a:rPr>
                        <m:t>+</m:t>
                      </m:r>
                      <m:d>
                        <m:dPr>
                          <m:ctrlPr>
                            <a:rPr lang="es-MX" b="0" i="1" smtClean="0">
                              <a:solidFill>
                                <a:schemeClr val="bg1"/>
                              </a:solidFill>
                              <a:latin typeface="Cambria Math" panose="02040503050406030204" pitchFamily="18" charset="0"/>
                              <a:ea typeface="Cambria Math" panose="02040503050406030204" pitchFamily="18" charset="0"/>
                            </a:rPr>
                          </m:ctrlPr>
                        </m:dPr>
                        <m:e>
                          <m:r>
                            <m:rPr>
                              <m:nor/>
                            </m:rPr>
                            <a:rPr lang="es-MX" dirty="0">
                              <a:solidFill>
                                <a:schemeClr val="bg1"/>
                              </a:solidFill>
                              <a:latin typeface="Cambria Math" panose="02040503050406030204" pitchFamily="18" charset="0"/>
                              <a:ea typeface="Cambria Math" panose="02040503050406030204" pitchFamily="18" charset="0"/>
                            </a:rPr>
                            <m:t>0.4784</m:t>
                          </m:r>
                          <m:r>
                            <a:rPr lang="es-MX" b="0" i="0" dirty="0" smtClean="0">
                              <a:solidFill>
                                <a:schemeClr val="bg1"/>
                              </a:solidFill>
                              <a:latin typeface="Cambria Math" panose="02040503050406030204" pitchFamily="18" charset="0"/>
                              <a:ea typeface="Cambria Math" panose="02040503050406030204" pitchFamily="18" charset="0"/>
                            </a:rPr>
                            <m:t> ∗−</m:t>
                          </m:r>
                          <m:r>
                            <m:rPr>
                              <m:nor/>
                            </m:rPr>
                            <a:rPr lang="es-MX" dirty="0">
                              <a:solidFill>
                                <a:schemeClr val="bg1"/>
                              </a:solidFill>
                              <a:latin typeface="Cambria Math" panose="02040503050406030204" pitchFamily="18" charset="0"/>
                              <a:ea typeface="Cambria Math" panose="02040503050406030204" pitchFamily="18" charset="0"/>
                            </a:rPr>
                            <m:t>0.</m:t>
                          </m:r>
                          <m:r>
                            <m:rPr>
                              <m:nor/>
                            </m:rPr>
                            <a:rPr lang="es-MX" b="0" dirty="0" smtClean="0">
                              <a:solidFill>
                                <a:schemeClr val="bg1"/>
                              </a:solidFill>
                              <a:latin typeface="Cambria Math" panose="02040503050406030204" pitchFamily="18" charset="0"/>
                              <a:ea typeface="Cambria Math" panose="02040503050406030204" pitchFamily="18" charset="0"/>
                            </a:rPr>
                            <m:t>8</m:t>
                          </m:r>
                          <m:r>
                            <m:rPr>
                              <m:nor/>
                            </m:rPr>
                            <a:rPr lang="es-MX" dirty="0">
                              <a:solidFill>
                                <a:schemeClr val="bg1"/>
                              </a:solidFill>
                              <a:latin typeface="Cambria Math" panose="02040503050406030204" pitchFamily="18" charset="0"/>
                              <a:ea typeface="Cambria Math" panose="02040503050406030204" pitchFamily="18" charset="0"/>
                            </a:rPr>
                            <m:t>5</m:t>
                          </m:r>
                          <m:r>
                            <a:rPr lang="es-MX" b="0" i="0" dirty="0" smtClean="0">
                              <a:solidFill>
                                <a:schemeClr val="bg1"/>
                              </a:solidFill>
                              <a:latin typeface="Cambria Math" panose="02040503050406030204" pitchFamily="18" charset="0"/>
                              <a:ea typeface="Cambria Math" panose="02040503050406030204" pitchFamily="18" charset="0"/>
                            </a:rPr>
                            <m:t>11</m:t>
                          </m:r>
                        </m:e>
                      </m:d>
                      <m:r>
                        <a:rPr lang="es-MX" b="0" i="0" smtClean="0">
                          <a:solidFill>
                            <a:schemeClr val="bg1"/>
                          </a:solidFill>
                          <a:latin typeface="Cambria Math" panose="02040503050406030204" pitchFamily="18" charset="0"/>
                          <a:ea typeface="Cambria Math" panose="02040503050406030204" pitchFamily="18" charset="0"/>
                        </a:rPr>
                        <m:t>) </m:t>
                      </m:r>
                      <m:r>
                        <m:rPr>
                          <m:nor/>
                        </m:rPr>
                        <a:rPr lang="es-MX" b="1" smtClean="0">
                          <a:solidFill>
                            <a:schemeClr val="bg1"/>
                          </a:solidFill>
                          <a:latin typeface="Cambria Math" panose="02040503050406030204" pitchFamily="18" charset="0"/>
                          <a:ea typeface="Cambria Math" panose="02040503050406030204" pitchFamily="18" charset="0"/>
                        </a:rPr>
                        <m:t>∗0.9084</m:t>
                      </m:r>
                      <m:r>
                        <m:rPr>
                          <m:nor/>
                        </m:rPr>
                        <a:rPr lang="es-MX" b="0" smtClean="0">
                          <a:solidFill>
                            <a:schemeClr val="bg1"/>
                          </a:solidFill>
                          <a:latin typeface="Cambria Math" panose="02040503050406030204" pitchFamily="18" charset="0"/>
                          <a:ea typeface="Cambria Math" panose="02040503050406030204" pitchFamily="18" charset="0"/>
                        </a:rPr>
                        <m:t> =</m:t>
                      </m:r>
                      <m:r>
                        <m:rPr>
                          <m:nor/>
                        </m:rPr>
                        <a:rPr lang="es-MX" b="1" i="0" smtClean="0">
                          <a:solidFill>
                            <a:schemeClr val="bg1"/>
                          </a:solidFill>
                          <a:latin typeface="Cambria Math" panose="02040503050406030204" pitchFamily="18" charset="0"/>
                          <a:ea typeface="Cambria Math" panose="02040503050406030204" pitchFamily="18" charset="0"/>
                        </a:rPr>
                        <m:t> </m:t>
                      </m:r>
                      <m:r>
                        <m:rPr>
                          <m:nor/>
                        </m:rPr>
                        <a:rPr lang="es-MX" b="1">
                          <a:solidFill>
                            <a:schemeClr val="bg1"/>
                          </a:solidFill>
                          <a:latin typeface="Cambria Math" panose="02040503050406030204" pitchFamily="18" charset="0"/>
                          <a:ea typeface="Cambria Math" panose="02040503050406030204" pitchFamily="18" charset="0"/>
                        </a:rPr>
                        <m:t>−0.835173428</m:t>
                      </m:r>
                    </m:oMath>
                  </m:oMathPara>
                </a14:m>
                <a:endParaRPr lang="es-MX"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16" name="CuadroTexto 15">
                <a:extLst>
                  <a:ext uri="{FF2B5EF4-FFF2-40B4-BE49-F238E27FC236}">
                    <a16:creationId xmlns:a16="http://schemas.microsoft.com/office/drawing/2014/main" id="{E96B56C3-564F-4100-ADAB-298CD582CCB2}"/>
                  </a:ext>
                </a:extLst>
              </p:cNvPr>
              <p:cNvSpPr txBox="1">
                <a:spLocks noRot="1" noChangeAspect="1" noMove="1" noResize="1" noEditPoints="1" noAdjustHandles="1" noChangeArrowheads="1" noChangeShapeType="1" noTextEdit="1"/>
              </p:cNvSpPr>
              <p:nvPr/>
            </p:nvSpPr>
            <p:spPr>
              <a:xfrm>
                <a:off x="4659110" y="4806594"/>
                <a:ext cx="7318542" cy="276999"/>
              </a:xfrm>
              <a:prstGeom prst="rect">
                <a:avLst/>
              </a:prstGeom>
              <a:blipFill>
                <a:blip r:embed="rId7"/>
                <a:stretch>
                  <a:fillRect l="-416" r="-500" b="-3478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420E3373-2350-4994-8490-11610DFB85C7}"/>
                  </a:ext>
                </a:extLst>
              </p:cNvPr>
              <p:cNvSpPr txBox="1"/>
              <p:nvPr/>
            </p:nvSpPr>
            <p:spPr>
              <a:xfrm>
                <a:off x="4659110" y="5146924"/>
                <a:ext cx="72079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5=(</m:t>
                      </m:r>
                      <m:r>
                        <m:rPr>
                          <m:nor/>
                        </m:rPr>
                        <a:rPr lang="es-MX" dirty="0">
                          <a:solidFill>
                            <a:schemeClr val="bg1"/>
                          </a:solidFill>
                          <a:latin typeface="Cambria Math" panose="02040503050406030204" pitchFamily="18" charset="0"/>
                          <a:ea typeface="Cambria Math" panose="02040503050406030204" pitchFamily="18" charset="0"/>
                        </a:rPr>
                        <m:t>0.9913</m:t>
                      </m:r>
                      <m:r>
                        <a:rPr lang="es-MX" b="0" i="1" dirty="0" smtClean="0">
                          <a:solidFill>
                            <a:schemeClr val="bg1"/>
                          </a:solidFill>
                          <a:latin typeface="Cambria Math" panose="02040503050406030204" pitchFamily="18" charset="0"/>
                          <a:ea typeface="Cambria Math" panose="02040503050406030204" pitchFamily="18" charset="0"/>
                        </a:rPr>
                        <m:t>∗</m:t>
                      </m:r>
                      <m:r>
                        <m:rPr>
                          <m:nor/>
                        </m:rPr>
                        <a:rPr lang="es-MX" dirty="0" smtClean="0">
                          <a:solidFill>
                            <a:schemeClr val="bg1"/>
                          </a:solidFill>
                          <a:latin typeface="Cambria Math" panose="02040503050406030204" pitchFamily="18" charset="0"/>
                          <a:ea typeface="Cambria Math" panose="02040503050406030204" pitchFamily="18" charset="0"/>
                        </a:rPr>
                        <m:t>0.22</m:t>
                      </m:r>
                      <m:r>
                        <m:rPr>
                          <m:nor/>
                        </m:rPr>
                        <a:rPr lang="es-MX" b="0" i="0" dirty="0" smtClean="0">
                          <a:solidFill>
                            <a:schemeClr val="bg1"/>
                          </a:solidFill>
                          <a:latin typeface="Cambria Math" panose="02040503050406030204" pitchFamily="18" charset="0"/>
                          <a:ea typeface="Cambria Math" panose="02040503050406030204" pitchFamily="18" charset="0"/>
                        </a:rPr>
                        <m:t>76)</m:t>
                      </m:r>
                      <m:r>
                        <a:rPr lang="es-MX" b="0" i="1" smtClean="0">
                          <a:solidFill>
                            <a:schemeClr val="bg1"/>
                          </a:solidFill>
                          <a:latin typeface="Cambria Math" panose="02040503050406030204" pitchFamily="18" charset="0"/>
                          <a:ea typeface="Cambria Math" panose="02040503050406030204" pitchFamily="18" charset="0"/>
                        </a:rPr>
                        <m:t>+</m:t>
                      </m:r>
                      <m:d>
                        <m:dPr>
                          <m:ctrlPr>
                            <a:rPr lang="es-MX" b="0" i="1" smtClean="0">
                              <a:solidFill>
                                <a:schemeClr val="bg1"/>
                              </a:solidFill>
                              <a:latin typeface="Cambria Math" panose="02040503050406030204" pitchFamily="18" charset="0"/>
                              <a:ea typeface="Cambria Math" panose="02040503050406030204" pitchFamily="18" charset="0"/>
                            </a:rPr>
                          </m:ctrlPr>
                        </m:dPr>
                        <m:e>
                          <m:r>
                            <m:rPr>
                              <m:nor/>
                            </m:rPr>
                            <a:rPr lang="es-MX" dirty="0">
                              <a:solidFill>
                                <a:schemeClr val="bg1"/>
                              </a:solidFill>
                              <a:latin typeface="Cambria Math" panose="02040503050406030204" pitchFamily="18" charset="0"/>
                              <a:ea typeface="Cambria Math" panose="02040503050406030204" pitchFamily="18" charset="0"/>
                            </a:rPr>
                            <m:t>0.4784</m:t>
                          </m:r>
                          <m:r>
                            <a:rPr lang="es-MX" b="0" i="1" dirty="0" smtClean="0">
                              <a:solidFill>
                                <a:schemeClr val="bg1"/>
                              </a:solidFill>
                              <a:latin typeface="Cambria Math" panose="02040503050406030204" pitchFamily="18" charset="0"/>
                              <a:ea typeface="Cambria Math" panose="02040503050406030204" pitchFamily="18" charset="0"/>
                            </a:rPr>
                            <m:t> </m:t>
                          </m:r>
                          <m:r>
                            <m:rPr>
                              <m:nor/>
                            </m:rPr>
                            <a:rPr lang="es-MX" b="0" i="0" dirty="0" smtClean="0">
                              <a:solidFill>
                                <a:schemeClr val="bg1"/>
                              </a:solidFill>
                              <a:latin typeface="Cambria Math" panose="02040503050406030204" pitchFamily="18" charset="0"/>
                              <a:ea typeface="Cambria Math" panose="02040503050406030204" pitchFamily="18" charset="0"/>
                            </a:rPr>
                            <m:t> ∗  −</m:t>
                          </m:r>
                          <m:r>
                            <m:rPr>
                              <m:nor/>
                            </m:rPr>
                            <a:rPr lang="es-MX" dirty="0">
                              <a:solidFill>
                                <a:schemeClr val="bg1"/>
                              </a:solidFill>
                              <a:latin typeface="Cambria Math" panose="02040503050406030204" pitchFamily="18" charset="0"/>
                              <a:ea typeface="Cambria Math" panose="02040503050406030204" pitchFamily="18" charset="0"/>
                            </a:rPr>
                            <m:t>0.</m:t>
                          </m:r>
                          <m:r>
                            <m:rPr>
                              <m:nor/>
                            </m:rPr>
                            <a:rPr lang="es-MX" b="0" i="0" dirty="0" smtClean="0">
                              <a:solidFill>
                                <a:schemeClr val="bg1"/>
                              </a:solidFill>
                              <a:latin typeface="Cambria Math" panose="02040503050406030204" pitchFamily="18" charset="0"/>
                              <a:ea typeface="Cambria Math" panose="02040503050406030204" pitchFamily="18" charset="0"/>
                            </a:rPr>
                            <m:t>9</m:t>
                          </m:r>
                          <m:r>
                            <m:rPr>
                              <m:nor/>
                            </m:rPr>
                            <a:rPr lang="es-MX" dirty="0">
                              <a:solidFill>
                                <a:schemeClr val="bg1"/>
                              </a:solidFill>
                              <a:latin typeface="Cambria Math" panose="02040503050406030204" pitchFamily="18" charset="0"/>
                              <a:ea typeface="Cambria Math" panose="02040503050406030204" pitchFamily="18" charset="0"/>
                            </a:rPr>
                            <m:t>56</m:t>
                          </m:r>
                          <m:r>
                            <a:rPr lang="es-MX" b="0" i="1" dirty="0" smtClean="0">
                              <a:solidFill>
                                <a:schemeClr val="bg1"/>
                              </a:solidFill>
                              <a:latin typeface="Cambria Math" panose="02040503050406030204" pitchFamily="18" charset="0"/>
                              <a:ea typeface="Cambria Math" panose="02040503050406030204" pitchFamily="18" charset="0"/>
                            </a:rPr>
                            <m:t>2</m:t>
                          </m:r>
                        </m:e>
                      </m:d>
                      <m:r>
                        <a:rPr lang="es-MX" b="0" i="1" smtClean="0">
                          <a:solidFill>
                            <a:schemeClr val="bg1"/>
                          </a:solidFill>
                          <a:latin typeface="Cambria Math" panose="02040503050406030204" pitchFamily="18" charset="0"/>
                          <a:ea typeface="Cambria Math" panose="02040503050406030204" pitchFamily="18" charset="0"/>
                        </a:rPr>
                        <m:t>) </m:t>
                      </m:r>
                      <m:r>
                        <m:rPr>
                          <m:nor/>
                        </m:rPr>
                        <a:rPr lang="es-MX" b="1" i="0" smtClean="0">
                          <a:solidFill>
                            <a:schemeClr val="bg1"/>
                          </a:solidFill>
                          <a:latin typeface="Cambria Math" panose="02040503050406030204" pitchFamily="18" charset="0"/>
                          <a:ea typeface="Cambria Math" panose="02040503050406030204" pitchFamily="18" charset="0"/>
                        </a:rPr>
                        <m:t>∗0.9084</m:t>
                      </m:r>
                      <m:r>
                        <m:rPr>
                          <m:nor/>
                        </m:rPr>
                        <a:rPr lang="es-MX" b="0" i="0" smtClean="0">
                          <a:solidFill>
                            <a:schemeClr val="bg1"/>
                          </a:solidFill>
                          <a:latin typeface="Cambria Math" panose="02040503050406030204" pitchFamily="18" charset="0"/>
                          <a:ea typeface="Cambria Math" panose="02040503050406030204" pitchFamily="18" charset="0"/>
                        </a:rPr>
                        <m:t> =</m:t>
                      </m:r>
                      <m:r>
                        <m:rPr>
                          <m:nor/>
                        </m:rPr>
                        <a:rPr lang="es-MX" b="1">
                          <a:solidFill>
                            <a:schemeClr val="bg1"/>
                          </a:solidFill>
                          <a:latin typeface="Cambria Math" panose="02040503050406030204" pitchFamily="18" charset="0"/>
                          <a:ea typeface="Cambria Math" panose="02040503050406030204" pitchFamily="18" charset="0"/>
                        </a:rPr>
                        <m:t>−0.620674424</m:t>
                      </m:r>
                    </m:oMath>
                  </m:oMathPara>
                </a14:m>
                <a:endParaRPr lang="es-MX"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17" name="CuadroTexto 16">
                <a:extLst>
                  <a:ext uri="{FF2B5EF4-FFF2-40B4-BE49-F238E27FC236}">
                    <a16:creationId xmlns:a16="http://schemas.microsoft.com/office/drawing/2014/main" id="{420E3373-2350-4994-8490-11610DFB85C7}"/>
                  </a:ext>
                </a:extLst>
              </p:cNvPr>
              <p:cNvSpPr txBox="1">
                <a:spLocks noRot="1" noChangeAspect="1" noMove="1" noResize="1" noEditPoints="1" noAdjustHandles="1" noChangeArrowheads="1" noChangeShapeType="1" noTextEdit="1"/>
              </p:cNvSpPr>
              <p:nvPr/>
            </p:nvSpPr>
            <p:spPr>
              <a:xfrm>
                <a:off x="4659110" y="5146924"/>
                <a:ext cx="7207935" cy="276999"/>
              </a:xfrm>
              <a:prstGeom prst="rect">
                <a:avLst/>
              </a:prstGeom>
              <a:blipFill>
                <a:blip r:embed="rId8"/>
                <a:stretch>
                  <a:fillRect r="-85" b="-34783"/>
                </a:stretch>
              </a:blipFill>
            </p:spPr>
            <p:txBody>
              <a:bodyPr/>
              <a:lstStyle/>
              <a:p>
                <a:r>
                  <a:rPr lang="es-MX">
                    <a:noFill/>
                  </a:rPr>
                  <a:t> </a:t>
                </a:r>
              </a:p>
            </p:txBody>
          </p:sp>
        </mc:Fallback>
      </mc:AlternateContent>
      <p:graphicFrame>
        <p:nvGraphicFramePr>
          <p:cNvPr id="18" name="Diagrama 17">
            <a:extLst>
              <a:ext uri="{FF2B5EF4-FFF2-40B4-BE49-F238E27FC236}">
                <a16:creationId xmlns:a16="http://schemas.microsoft.com/office/drawing/2014/main" id="{2D8E5FDC-C20F-40BF-A6CC-F43F0462A2CE}"/>
              </a:ext>
            </a:extLst>
          </p:cNvPr>
          <p:cNvGraphicFramePr/>
          <p:nvPr>
            <p:extLst>
              <p:ext uri="{D42A27DB-BD31-4B8C-83A1-F6EECF244321}">
                <p14:modId xmlns:p14="http://schemas.microsoft.com/office/powerpoint/2010/main" val="2191490334"/>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85996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3"/>
          <a:srcRect/>
          <a:stretch/>
        </p:blipFill>
        <p:spPr>
          <a:xfrm>
            <a:off x="-1747" y="0"/>
            <a:ext cx="4472148"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13</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0" y="3937000"/>
            <a:ext cx="4470401" cy="2507342"/>
          </a:xfrm>
        </p:spPr>
        <p:txBody>
          <a:bodyPr rtlCol="0"/>
          <a:lstStyle/>
          <a:p>
            <a:pPr rtl="0"/>
            <a:r>
              <a:rPr lang="es-ES" sz="4400" dirty="0"/>
              <a:t>BMU EJEMPLO (CONTINUACION)</a:t>
            </a:r>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a:xfrm>
            <a:off x="890788" y="5558599"/>
            <a:ext cx="3579614" cy="762024"/>
          </a:xfrm>
        </p:spPr>
        <p:txBody>
          <a:bodyPr/>
          <a:lstStyle/>
          <a:p>
            <a:r>
              <a:rPr lang="es-MX" dirty="0"/>
              <a:t>Ejemplo de calculo de la BMU</a:t>
            </a:r>
          </a:p>
          <a:p>
            <a:endParaRPr lang="es-MX" dirty="0"/>
          </a:p>
        </p:txBody>
      </p:sp>
      <p:sp>
        <p:nvSpPr>
          <p:cNvPr id="2" name="Marcador de pie de página 1">
            <a:extLst>
              <a:ext uri="{FF2B5EF4-FFF2-40B4-BE49-F238E27FC236}">
                <a16:creationId xmlns:a16="http://schemas.microsoft.com/office/drawing/2014/main" id="{5585F7A3-9686-4A10-8903-4D4E7245F91C}"/>
              </a:ext>
            </a:extLst>
          </p:cNvPr>
          <p:cNvSpPr>
            <a:spLocks noGrp="1"/>
          </p:cNvSpPr>
          <p:nvPr>
            <p:ph type="ftr" sz="quarter" idx="51"/>
          </p:nvPr>
        </p:nvSpPr>
        <p:spPr/>
        <p:txBody>
          <a:bodyPr/>
          <a:lstStyle/>
          <a:p>
            <a:pPr rtl="0"/>
            <a:r>
              <a:rPr lang="es-ES" noProof="0" dirty="0"/>
              <a:t>Mapas Auto Organizados</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542162E-B5DA-4B53-9764-6228A490B7C5}"/>
                  </a:ext>
                </a:extLst>
              </p:cNvPr>
              <p:cNvSpPr txBox="1"/>
              <p:nvPr/>
            </p:nvSpPr>
            <p:spPr>
              <a:xfrm>
                <a:off x="4909675" y="2452261"/>
                <a:ext cx="4098879" cy="520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1 </m:t>
                      </m:r>
                      <m:r>
                        <m:rPr>
                          <m:nor/>
                        </m:rPr>
                        <a:rPr lang="es-MX" b="0" i="0" smtClean="0">
                          <a:solidFill>
                            <a:schemeClr val="bg1"/>
                          </a:solidFill>
                          <a:latin typeface="Cambria Math" panose="02040503050406030204" pitchFamily="18" charset="0"/>
                          <a:ea typeface="Cambria Math" panose="02040503050406030204" pitchFamily="18" charset="0"/>
                        </a:rPr>
                        <m:t>= </m:t>
                      </m:r>
                      <m:f>
                        <m:fPr>
                          <m:ctrlPr>
                            <a:rPr lang="es-MX" b="0" i="1" smtClean="0">
                              <a:solidFill>
                                <a:schemeClr val="bg1"/>
                              </a:solidFill>
                              <a:latin typeface="Cambria Math" panose="02040503050406030204" pitchFamily="18" charset="0"/>
                              <a:ea typeface="Cambria Math" panose="02040503050406030204" pitchFamily="18" charset="0"/>
                            </a:rPr>
                          </m:ctrlPr>
                        </m:fPr>
                        <m:num>
                          <m:r>
                            <m:rPr>
                              <m:nor/>
                            </m:rPr>
                            <a:rPr lang="es-MX" b="1" i="0" smtClean="0">
                              <a:solidFill>
                                <a:schemeClr val="bg1"/>
                              </a:solidFill>
                              <a:latin typeface="Cambria Math" panose="02040503050406030204" pitchFamily="18" charset="0"/>
                              <a:ea typeface="Cambria Math" panose="02040503050406030204" pitchFamily="18" charset="0"/>
                            </a:rPr>
                            <m:t>−</m:t>
                          </m:r>
                          <m:r>
                            <m:rPr>
                              <m:nor/>
                            </m:rPr>
                            <a:rPr lang="es-MX" b="1">
                              <a:solidFill>
                                <a:schemeClr val="bg1"/>
                              </a:solidFill>
                              <a:latin typeface="Cambria Math" panose="02040503050406030204" pitchFamily="18" charset="0"/>
                              <a:ea typeface="Cambria Math" panose="02040503050406030204" pitchFamily="18" charset="0"/>
                            </a:rPr>
                            <m:t>0.313061628</m:t>
                          </m:r>
                          <m:r>
                            <a:rPr lang="es-MX" b="0" i="1" smtClean="0">
                              <a:solidFill>
                                <a:schemeClr val="bg1"/>
                              </a:solidFill>
                              <a:latin typeface="Cambria Math" panose="02040503050406030204" pitchFamily="18" charset="0"/>
                              <a:ea typeface="Cambria Math" panose="02040503050406030204" pitchFamily="18" charset="0"/>
                            </a:rPr>
                            <m:t>+1</m:t>
                          </m:r>
                        </m:num>
                        <m:den>
                          <m:r>
                            <a:rPr lang="es-MX" b="0" i="1" smtClean="0">
                              <a:solidFill>
                                <a:schemeClr val="bg1"/>
                              </a:solidFill>
                              <a:latin typeface="Cambria Math" panose="02040503050406030204" pitchFamily="18" charset="0"/>
                              <a:ea typeface="Cambria Math" panose="02040503050406030204" pitchFamily="18" charset="0"/>
                            </a:rPr>
                            <m:t>2</m:t>
                          </m:r>
                        </m:den>
                      </m:f>
                      <m:r>
                        <a:rPr lang="es-MX" b="0" i="1" smtClean="0">
                          <a:solidFill>
                            <a:schemeClr val="bg1"/>
                          </a:solidFill>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0.343469186</m:t>
                      </m:r>
                      <m:r>
                        <m:rPr>
                          <m:nor/>
                        </m:rPr>
                        <a:rPr lang="es-MX" b="1">
                          <a:latin typeface="Cambria Math" panose="02040503050406030204" pitchFamily="18" charset="0"/>
                          <a:ea typeface="Cambria Math" panose="02040503050406030204" pitchFamily="18" charset="0"/>
                        </a:rPr>
                        <m:t>−</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13" name="CuadroTexto 12">
                <a:extLst>
                  <a:ext uri="{FF2B5EF4-FFF2-40B4-BE49-F238E27FC236}">
                    <a16:creationId xmlns:a16="http://schemas.microsoft.com/office/drawing/2014/main" id="{7542162E-B5DA-4B53-9764-6228A490B7C5}"/>
                  </a:ext>
                </a:extLst>
              </p:cNvPr>
              <p:cNvSpPr txBox="1">
                <a:spLocks noRot="1" noChangeAspect="1" noMove="1" noResize="1" noEditPoints="1" noAdjustHandles="1" noChangeArrowheads="1" noChangeShapeType="1" noTextEdit="1"/>
              </p:cNvSpPr>
              <p:nvPr/>
            </p:nvSpPr>
            <p:spPr>
              <a:xfrm>
                <a:off x="4909675" y="2452261"/>
                <a:ext cx="4098879" cy="520014"/>
              </a:xfrm>
              <a:prstGeom prst="rect">
                <a:avLst/>
              </a:prstGeom>
              <a:blipFill>
                <a:blip r:embed="rId4"/>
                <a:stretch>
                  <a:fillRect/>
                </a:stretch>
              </a:blipFill>
            </p:spPr>
            <p:txBody>
              <a:bodyPr/>
              <a:lstStyle/>
              <a:p>
                <a:r>
                  <a:rPr lang="es-MX">
                    <a:noFill/>
                  </a:rPr>
                  <a:t> </a:t>
                </a:r>
              </a:p>
            </p:txBody>
          </p:sp>
        </mc:Fallback>
      </mc:AlternateContent>
      <p:sp>
        <p:nvSpPr>
          <p:cNvPr id="6" name="Marcador de texto 5">
            <a:extLst>
              <a:ext uri="{FF2B5EF4-FFF2-40B4-BE49-F238E27FC236}">
                <a16:creationId xmlns:a16="http://schemas.microsoft.com/office/drawing/2014/main" id="{84D1680A-25DD-42DD-B066-2294665CF235}"/>
              </a:ext>
            </a:extLst>
          </p:cNvPr>
          <p:cNvSpPr>
            <a:spLocks noGrp="1"/>
          </p:cNvSpPr>
          <p:nvPr>
            <p:ph type="body" sz="quarter" idx="17"/>
          </p:nvPr>
        </p:nvSpPr>
        <p:spPr>
          <a:xfrm>
            <a:off x="4909675" y="490314"/>
            <a:ext cx="6641084" cy="2354938"/>
          </a:xfrm>
        </p:spPr>
        <p:txBody>
          <a:bodyPr rtlCol="0"/>
          <a:lstStyle/>
          <a:p>
            <a:pPr rtl="0"/>
            <a:r>
              <a:rPr lang="es-ES" sz="4400" dirty="0"/>
              <a:t>Ejemplo</a:t>
            </a:r>
          </a:p>
          <a:p>
            <a:pPr rtl="0"/>
            <a:r>
              <a:rPr lang="es-ES" sz="3200" dirty="0"/>
              <a:t>Es necesario convertir de bipolar a decimal para obtener el resultado </a:t>
            </a:r>
            <a:r>
              <a:rPr lang="es-ES" sz="4000" dirty="0"/>
              <a:t>real</a:t>
            </a:r>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DD0FFED8-5FFA-44C7-A97E-65B6AE12D628}"/>
                  </a:ext>
                </a:extLst>
              </p:cNvPr>
              <p:cNvSpPr txBox="1"/>
              <p:nvPr/>
            </p:nvSpPr>
            <p:spPr>
              <a:xfrm>
                <a:off x="4907577" y="3269249"/>
                <a:ext cx="3922549" cy="525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2 </m:t>
                      </m:r>
                      <m:r>
                        <m:rPr>
                          <m:nor/>
                        </m:rPr>
                        <a:rPr lang="es-MX" b="0" i="0" smtClean="0">
                          <a:solidFill>
                            <a:schemeClr val="bg1"/>
                          </a:solidFill>
                          <a:latin typeface="Cambria Math" panose="02040503050406030204" pitchFamily="18" charset="0"/>
                          <a:ea typeface="Cambria Math" panose="02040503050406030204" pitchFamily="18" charset="0"/>
                        </a:rPr>
                        <m:t>= </m:t>
                      </m:r>
                      <m:f>
                        <m:fPr>
                          <m:ctrlPr>
                            <a:rPr lang="es-MX" b="0" i="1" smtClean="0">
                              <a:solidFill>
                                <a:schemeClr val="bg1"/>
                              </a:solidFill>
                              <a:latin typeface="Cambria Math" panose="02040503050406030204" pitchFamily="18" charset="0"/>
                              <a:ea typeface="Cambria Math" panose="02040503050406030204" pitchFamily="18" charset="0"/>
                            </a:rPr>
                          </m:ctrlPr>
                        </m:fPr>
                        <m:num>
                          <m:r>
                            <m:rPr>
                              <m:nor/>
                            </m:rPr>
                            <a:rPr lang="es-MX" b="1">
                              <a:solidFill>
                                <a:schemeClr val="bg1"/>
                              </a:solidFill>
                              <a:latin typeface="Cambria Math" panose="02040503050406030204" pitchFamily="18" charset="0"/>
                              <a:ea typeface="Cambria Math" panose="02040503050406030204" pitchFamily="18" charset="0"/>
                            </a:rPr>
                            <m:t>0.788386016</m:t>
                          </m:r>
                          <m:r>
                            <m:rPr>
                              <m:nor/>
                            </m:rPr>
                            <a:rPr lang="es-MX" b="1" i="0" smtClean="0">
                              <a:solidFill>
                                <a:schemeClr val="bg1"/>
                              </a:solidFill>
                              <a:latin typeface="Cambria Math" panose="02040503050406030204" pitchFamily="18" charset="0"/>
                              <a:ea typeface="Cambria Math" panose="02040503050406030204" pitchFamily="18" charset="0"/>
                            </a:rPr>
                            <m:t> + 1</m:t>
                          </m:r>
                        </m:num>
                        <m:den>
                          <m:r>
                            <a:rPr lang="es-MX" b="0" i="1" smtClean="0">
                              <a:solidFill>
                                <a:schemeClr val="bg1"/>
                              </a:solidFill>
                              <a:latin typeface="Cambria Math" panose="02040503050406030204" pitchFamily="18" charset="0"/>
                              <a:ea typeface="Cambria Math" panose="02040503050406030204" pitchFamily="18" charset="0"/>
                            </a:rPr>
                            <m:t>2</m:t>
                          </m:r>
                        </m:den>
                      </m:f>
                      <m:r>
                        <a:rPr lang="es-MX" b="0" i="1" smtClean="0">
                          <a:solidFill>
                            <a:schemeClr val="bg1"/>
                          </a:solidFill>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0.894193008</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21" name="CuadroTexto 20">
                <a:extLst>
                  <a:ext uri="{FF2B5EF4-FFF2-40B4-BE49-F238E27FC236}">
                    <a16:creationId xmlns:a16="http://schemas.microsoft.com/office/drawing/2014/main" id="{DD0FFED8-5FFA-44C7-A97E-65B6AE12D628}"/>
                  </a:ext>
                </a:extLst>
              </p:cNvPr>
              <p:cNvSpPr txBox="1">
                <a:spLocks noRot="1" noChangeAspect="1" noMove="1" noResize="1" noEditPoints="1" noAdjustHandles="1" noChangeArrowheads="1" noChangeShapeType="1" noTextEdit="1"/>
              </p:cNvSpPr>
              <p:nvPr/>
            </p:nvSpPr>
            <p:spPr>
              <a:xfrm>
                <a:off x="4907577" y="3269249"/>
                <a:ext cx="3922549" cy="52559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07D9E99B-713C-49DE-ACCF-5A15970D61F9}"/>
                  </a:ext>
                </a:extLst>
              </p:cNvPr>
              <p:cNvSpPr txBox="1"/>
              <p:nvPr/>
            </p:nvSpPr>
            <p:spPr>
              <a:xfrm>
                <a:off x="4907576" y="4086831"/>
                <a:ext cx="3938579" cy="525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3 </m:t>
                      </m:r>
                      <m:r>
                        <m:rPr>
                          <m:nor/>
                        </m:rPr>
                        <a:rPr lang="es-MX" b="0" i="0" smtClean="0">
                          <a:solidFill>
                            <a:schemeClr val="bg1"/>
                          </a:solidFill>
                          <a:latin typeface="Cambria Math" panose="02040503050406030204" pitchFamily="18" charset="0"/>
                          <a:ea typeface="Cambria Math" panose="02040503050406030204" pitchFamily="18" charset="0"/>
                        </a:rPr>
                        <m:t>= </m:t>
                      </m:r>
                      <m:f>
                        <m:fPr>
                          <m:ctrlPr>
                            <a:rPr lang="es-MX" b="0" i="1" smtClean="0">
                              <a:solidFill>
                                <a:schemeClr val="bg1"/>
                              </a:solidFill>
                              <a:latin typeface="Cambria Math" panose="02040503050406030204" pitchFamily="18" charset="0"/>
                              <a:ea typeface="Cambria Math" panose="02040503050406030204" pitchFamily="18" charset="0"/>
                            </a:rPr>
                          </m:ctrlPr>
                        </m:fPr>
                        <m:num>
                          <m:r>
                            <m:rPr>
                              <m:nor/>
                            </m:rPr>
                            <a:rPr lang="es-MX" b="1">
                              <a:solidFill>
                                <a:schemeClr val="bg1"/>
                              </a:solidFill>
                              <a:latin typeface="Cambria Math" panose="02040503050406030204" pitchFamily="18" charset="0"/>
                              <a:ea typeface="Cambria Math" panose="02040503050406030204" pitchFamily="18" charset="0"/>
                            </a:rPr>
                            <m:t>0.261438456</m:t>
                          </m:r>
                          <m:r>
                            <m:rPr>
                              <m:nor/>
                            </m:rPr>
                            <a:rPr lang="es-MX" b="1" i="0" smtClean="0">
                              <a:solidFill>
                                <a:schemeClr val="bg1"/>
                              </a:solidFill>
                              <a:latin typeface="Cambria Math" panose="02040503050406030204" pitchFamily="18" charset="0"/>
                              <a:ea typeface="Cambria Math" panose="02040503050406030204" pitchFamily="18" charset="0"/>
                            </a:rPr>
                            <m:t> + 1</m:t>
                          </m:r>
                        </m:num>
                        <m:den>
                          <m:r>
                            <a:rPr lang="es-MX" b="0" i="1" smtClean="0">
                              <a:solidFill>
                                <a:schemeClr val="bg1"/>
                              </a:solidFill>
                              <a:latin typeface="Cambria Math" panose="02040503050406030204" pitchFamily="18" charset="0"/>
                              <a:ea typeface="Cambria Math" panose="02040503050406030204" pitchFamily="18" charset="0"/>
                            </a:rPr>
                            <m:t>2</m:t>
                          </m:r>
                        </m:den>
                      </m:f>
                      <m:r>
                        <a:rPr lang="es-MX" b="0" i="1" smtClean="0">
                          <a:solidFill>
                            <a:schemeClr val="bg1"/>
                          </a:solidFill>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0.630719228</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22" name="CuadroTexto 21">
                <a:extLst>
                  <a:ext uri="{FF2B5EF4-FFF2-40B4-BE49-F238E27FC236}">
                    <a16:creationId xmlns:a16="http://schemas.microsoft.com/office/drawing/2014/main" id="{07D9E99B-713C-49DE-ACCF-5A15970D61F9}"/>
                  </a:ext>
                </a:extLst>
              </p:cNvPr>
              <p:cNvSpPr txBox="1">
                <a:spLocks noRot="1" noChangeAspect="1" noMove="1" noResize="1" noEditPoints="1" noAdjustHandles="1" noChangeArrowheads="1" noChangeShapeType="1" noTextEdit="1"/>
              </p:cNvSpPr>
              <p:nvPr/>
            </p:nvSpPr>
            <p:spPr>
              <a:xfrm>
                <a:off x="4907576" y="4086831"/>
                <a:ext cx="3938579" cy="52559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5869778C-29BA-4E2A-91FE-F9AC5396819D}"/>
                  </a:ext>
                </a:extLst>
              </p:cNvPr>
              <p:cNvSpPr txBox="1"/>
              <p:nvPr/>
            </p:nvSpPr>
            <p:spPr>
              <a:xfrm>
                <a:off x="4925760" y="4903962"/>
                <a:ext cx="3983463" cy="525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4 </m:t>
                      </m:r>
                      <m:r>
                        <m:rPr>
                          <m:nor/>
                        </m:rPr>
                        <a:rPr lang="es-MX" b="0" i="0" smtClean="0">
                          <a:solidFill>
                            <a:schemeClr val="bg1"/>
                          </a:solidFill>
                          <a:latin typeface="Cambria Math" panose="02040503050406030204" pitchFamily="18" charset="0"/>
                          <a:ea typeface="Cambria Math" panose="02040503050406030204" pitchFamily="18" charset="0"/>
                        </a:rPr>
                        <m:t>= </m:t>
                      </m:r>
                      <m:f>
                        <m:fPr>
                          <m:ctrlPr>
                            <a:rPr lang="es-MX" b="0" i="1" smtClean="0">
                              <a:solidFill>
                                <a:schemeClr val="bg1"/>
                              </a:solidFill>
                              <a:latin typeface="Cambria Math" panose="02040503050406030204" pitchFamily="18" charset="0"/>
                              <a:ea typeface="Cambria Math" panose="02040503050406030204" pitchFamily="18" charset="0"/>
                            </a:rPr>
                          </m:ctrlPr>
                        </m:fPr>
                        <m:num>
                          <m:r>
                            <m:rPr>
                              <m:nor/>
                            </m:rPr>
                            <a:rPr lang="es-MX" b="1" i="0" smtClean="0">
                              <a:solidFill>
                                <a:schemeClr val="bg1"/>
                              </a:solidFill>
                              <a:latin typeface="Cambria Math" panose="02040503050406030204" pitchFamily="18" charset="0"/>
                              <a:ea typeface="Cambria Math" panose="02040503050406030204" pitchFamily="18" charset="0"/>
                            </a:rPr>
                            <m:t>−</m:t>
                          </m:r>
                          <m:r>
                            <m:rPr>
                              <m:nor/>
                            </m:rPr>
                            <a:rPr lang="es-MX" b="1">
                              <a:solidFill>
                                <a:schemeClr val="bg1"/>
                              </a:solidFill>
                              <a:latin typeface="Cambria Math" panose="02040503050406030204" pitchFamily="18" charset="0"/>
                              <a:ea typeface="Cambria Math" panose="02040503050406030204" pitchFamily="18" charset="0"/>
                            </a:rPr>
                            <m:t>0.835173428</m:t>
                          </m:r>
                          <m:r>
                            <m:rPr>
                              <m:nor/>
                            </m:rPr>
                            <a:rPr lang="es-MX" b="1" i="0" smtClean="0">
                              <a:solidFill>
                                <a:schemeClr val="bg1"/>
                              </a:solidFill>
                              <a:latin typeface="Cambria Math" panose="02040503050406030204" pitchFamily="18" charset="0"/>
                              <a:ea typeface="Cambria Math" panose="02040503050406030204" pitchFamily="18" charset="0"/>
                            </a:rPr>
                            <m:t> + 1</m:t>
                          </m:r>
                        </m:num>
                        <m:den>
                          <m:r>
                            <a:rPr lang="es-MX" b="0" i="1" smtClean="0">
                              <a:solidFill>
                                <a:schemeClr val="bg1"/>
                              </a:solidFill>
                              <a:latin typeface="Cambria Math" panose="02040503050406030204" pitchFamily="18" charset="0"/>
                              <a:ea typeface="Cambria Math" panose="02040503050406030204" pitchFamily="18" charset="0"/>
                            </a:rPr>
                            <m:t>2</m:t>
                          </m:r>
                        </m:den>
                      </m:f>
                      <m:r>
                        <a:rPr lang="es-MX" b="0" i="1" smtClean="0">
                          <a:solidFill>
                            <a:schemeClr val="bg1"/>
                          </a:solidFill>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0.082413286</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23" name="CuadroTexto 22">
                <a:extLst>
                  <a:ext uri="{FF2B5EF4-FFF2-40B4-BE49-F238E27FC236}">
                    <a16:creationId xmlns:a16="http://schemas.microsoft.com/office/drawing/2014/main" id="{5869778C-29BA-4E2A-91FE-F9AC5396819D}"/>
                  </a:ext>
                </a:extLst>
              </p:cNvPr>
              <p:cNvSpPr txBox="1">
                <a:spLocks noRot="1" noChangeAspect="1" noMove="1" noResize="1" noEditPoints="1" noAdjustHandles="1" noChangeArrowheads="1" noChangeShapeType="1" noTextEdit="1"/>
              </p:cNvSpPr>
              <p:nvPr/>
            </p:nvSpPr>
            <p:spPr>
              <a:xfrm>
                <a:off x="4925760" y="4903962"/>
                <a:ext cx="3983463" cy="525593"/>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784002FF-B1D9-48EC-851D-2660FE2441CD}"/>
                  </a:ext>
                </a:extLst>
              </p:cNvPr>
              <p:cNvSpPr txBox="1"/>
              <p:nvPr/>
            </p:nvSpPr>
            <p:spPr>
              <a:xfrm>
                <a:off x="4925759" y="5721544"/>
                <a:ext cx="4053995" cy="520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chemeClr val="bg1"/>
                          </a:solidFill>
                          <a:latin typeface="Cambria Math" panose="02040503050406030204" pitchFamily="18" charset="0"/>
                          <a:ea typeface="Cambria Math" panose="02040503050406030204" pitchFamily="18" charset="0"/>
                        </a:rPr>
                        <m:t>𝑂</m:t>
                      </m:r>
                      <m:r>
                        <a:rPr lang="es-MX" b="0" i="1" smtClean="0">
                          <a:solidFill>
                            <a:schemeClr val="bg1"/>
                          </a:solidFill>
                          <a:latin typeface="Cambria Math" panose="02040503050406030204" pitchFamily="18" charset="0"/>
                          <a:ea typeface="Cambria Math" panose="02040503050406030204" pitchFamily="18" charset="0"/>
                        </a:rPr>
                        <m:t>5 </m:t>
                      </m:r>
                      <m:r>
                        <m:rPr>
                          <m:nor/>
                        </m:rPr>
                        <a:rPr lang="es-MX" b="0" i="0" smtClean="0">
                          <a:solidFill>
                            <a:schemeClr val="bg1"/>
                          </a:solidFill>
                          <a:latin typeface="Cambria Math" panose="02040503050406030204" pitchFamily="18" charset="0"/>
                          <a:ea typeface="Cambria Math" panose="02040503050406030204" pitchFamily="18" charset="0"/>
                        </a:rPr>
                        <m:t>= </m:t>
                      </m:r>
                      <m:f>
                        <m:fPr>
                          <m:ctrlPr>
                            <a:rPr lang="es-MX" b="0" i="1" smtClean="0">
                              <a:solidFill>
                                <a:schemeClr val="bg1"/>
                              </a:solidFill>
                              <a:latin typeface="Cambria Math" panose="02040503050406030204" pitchFamily="18" charset="0"/>
                              <a:ea typeface="Cambria Math" panose="02040503050406030204" pitchFamily="18" charset="0"/>
                            </a:rPr>
                          </m:ctrlPr>
                        </m:fPr>
                        <m:num>
                          <m:r>
                            <m:rPr>
                              <m:nor/>
                            </m:rPr>
                            <a:rPr lang="es-MX" b="1">
                              <a:solidFill>
                                <a:schemeClr val="bg1"/>
                              </a:solidFill>
                              <a:latin typeface="Cambria Math" panose="02040503050406030204" pitchFamily="18" charset="0"/>
                              <a:ea typeface="Cambria Math" panose="02040503050406030204" pitchFamily="18" charset="0"/>
                            </a:rPr>
                            <m:t>−0.620674424</m:t>
                          </m:r>
                          <m:r>
                            <m:rPr>
                              <m:nor/>
                            </m:rPr>
                            <a:rPr lang="es-MX" b="1" i="0" smtClean="0">
                              <a:solidFill>
                                <a:schemeClr val="bg1"/>
                              </a:solidFill>
                              <a:latin typeface="Cambria Math" panose="02040503050406030204" pitchFamily="18" charset="0"/>
                              <a:ea typeface="Cambria Math" panose="02040503050406030204" pitchFamily="18" charset="0"/>
                            </a:rPr>
                            <m:t>+ 1</m:t>
                          </m:r>
                        </m:num>
                        <m:den>
                          <m:r>
                            <a:rPr lang="es-MX" b="0" i="1" smtClean="0">
                              <a:solidFill>
                                <a:schemeClr val="bg1"/>
                              </a:solidFill>
                              <a:latin typeface="Cambria Math" panose="02040503050406030204" pitchFamily="18" charset="0"/>
                              <a:ea typeface="Cambria Math" panose="02040503050406030204" pitchFamily="18" charset="0"/>
                            </a:rPr>
                            <m:t>2</m:t>
                          </m:r>
                        </m:den>
                      </m:f>
                      <m:r>
                        <a:rPr lang="es-MX" b="0" i="1" smtClean="0">
                          <a:solidFill>
                            <a:schemeClr val="bg1"/>
                          </a:solidFill>
                          <a:latin typeface="Cambria Math" panose="02040503050406030204" pitchFamily="18" charset="0"/>
                          <a:ea typeface="Cambria Math" panose="02040503050406030204" pitchFamily="18" charset="0"/>
                        </a:rPr>
                        <m:t>=</m:t>
                      </m:r>
                      <m:r>
                        <m:rPr>
                          <m:nor/>
                        </m:rPr>
                        <a:rPr lang="es-MX" b="1" smtClean="0">
                          <a:solidFill>
                            <a:schemeClr val="bg1"/>
                          </a:solidFill>
                          <a:latin typeface="Cambria Math" panose="02040503050406030204" pitchFamily="18" charset="0"/>
                          <a:ea typeface="Cambria Math" panose="02040503050406030204" pitchFamily="18" charset="0"/>
                        </a:rPr>
                        <m:t>0.189662788</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24" name="CuadroTexto 23">
                <a:extLst>
                  <a:ext uri="{FF2B5EF4-FFF2-40B4-BE49-F238E27FC236}">
                    <a16:creationId xmlns:a16="http://schemas.microsoft.com/office/drawing/2014/main" id="{784002FF-B1D9-48EC-851D-2660FE2441CD}"/>
                  </a:ext>
                </a:extLst>
              </p:cNvPr>
              <p:cNvSpPr txBox="1">
                <a:spLocks noRot="1" noChangeAspect="1" noMove="1" noResize="1" noEditPoints="1" noAdjustHandles="1" noChangeArrowheads="1" noChangeShapeType="1" noTextEdit="1"/>
              </p:cNvSpPr>
              <p:nvPr/>
            </p:nvSpPr>
            <p:spPr>
              <a:xfrm>
                <a:off x="4925759" y="5721544"/>
                <a:ext cx="4053995" cy="520014"/>
              </a:xfrm>
              <a:prstGeom prst="rect">
                <a:avLst/>
              </a:prstGeom>
              <a:blipFill>
                <a:blip r:embed="rId8"/>
                <a:stretch>
                  <a:fillRect/>
                </a:stretch>
              </a:blipFill>
            </p:spPr>
            <p:txBody>
              <a:bodyPr/>
              <a:lstStyle/>
              <a:p>
                <a:r>
                  <a:rPr lang="es-MX">
                    <a:noFill/>
                  </a:rPr>
                  <a:t> </a:t>
                </a:r>
              </a:p>
            </p:txBody>
          </p:sp>
        </mc:Fallback>
      </mc:AlternateContent>
      <p:graphicFrame>
        <p:nvGraphicFramePr>
          <p:cNvPr id="25" name="Diagrama 24">
            <a:extLst>
              <a:ext uri="{FF2B5EF4-FFF2-40B4-BE49-F238E27FC236}">
                <a16:creationId xmlns:a16="http://schemas.microsoft.com/office/drawing/2014/main" id="{D8A70077-EA3D-4F4B-98E1-C78597E8D0D8}"/>
              </a:ext>
            </a:extLst>
          </p:cNvPr>
          <p:cNvGraphicFramePr/>
          <p:nvPr>
            <p:extLst>
              <p:ext uri="{D42A27DB-BD31-4B8C-83A1-F6EECF244321}">
                <p14:modId xmlns:p14="http://schemas.microsoft.com/office/powerpoint/2010/main" val="1186589519"/>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1068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3"/>
          <a:srcRect/>
          <a:stretch/>
        </p:blipFill>
        <p:spPr>
          <a:xfrm>
            <a:off x="-1747" y="0"/>
            <a:ext cx="4472148"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14</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0" y="3882857"/>
            <a:ext cx="4470401" cy="2437765"/>
          </a:xfrm>
        </p:spPr>
        <p:txBody>
          <a:bodyPr rtlCol="0"/>
          <a:lstStyle/>
          <a:p>
            <a:r>
              <a:rPr lang="es-ES" sz="4400" dirty="0"/>
              <a:t>BMU EJEMPLO (CONTINUACION)</a:t>
            </a:r>
          </a:p>
        </p:txBody>
      </p:sp>
      <p:sp>
        <p:nvSpPr>
          <p:cNvPr id="2" name="Marcador de pie de página 1">
            <a:extLst>
              <a:ext uri="{FF2B5EF4-FFF2-40B4-BE49-F238E27FC236}">
                <a16:creationId xmlns:a16="http://schemas.microsoft.com/office/drawing/2014/main" id="{5585F7A3-9686-4A10-8903-4D4E7245F91C}"/>
              </a:ext>
            </a:extLst>
          </p:cNvPr>
          <p:cNvSpPr>
            <a:spLocks noGrp="1"/>
          </p:cNvSpPr>
          <p:nvPr>
            <p:ph type="ftr" sz="quarter" idx="51"/>
          </p:nvPr>
        </p:nvSpPr>
        <p:spPr/>
        <p:txBody>
          <a:bodyPr/>
          <a:lstStyle/>
          <a:p>
            <a:pPr rtl="0"/>
            <a:r>
              <a:rPr lang="es-ES" noProof="0" dirty="0"/>
              <a:t>Mapas Auto Organizados</a:t>
            </a:r>
          </a:p>
        </p:txBody>
      </p:sp>
      <p:sp>
        <p:nvSpPr>
          <p:cNvPr id="6" name="Marcador de texto 5">
            <a:extLst>
              <a:ext uri="{FF2B5EF4-FFF2-40B4-BE49-F238E27FC236}">
                <a16:creationId xmlns:a16="http://schemas.microsoft.com/office/drawing/2014/main" id="{84D1680A-25DD-42DD-B066-2294665CF235}"/>
              </a:ext>
            </a:extLst>
          </p:cNvPr>
          <p:cNvSpPr>
            <a:spLocks noGrp="1"/>
          </p:cNvSpPr>
          <p:nvPr>
            <p:ph type="body" sz="quarter" idx="17"/>
          </p:nvPr>
        </p:nvSpPr>
        <p:spPr>
          <a:xfrm>
            <a:off x="4909675" y="490314"/>
            <a:ext cx="6641084" cy="2354938"/>
          </a:xfrm>
        </p:spPr>
        <p:txBody>
          <a:bodyPr rtlCol="0"/>
          <a:lstStyle/>
          <a:p>
            <a:pPr rtl="0"/>
            <a:r>
              <a:rPr lang="es-ES" sz="4400" dirty="0"/>
              <a:t>Ejemplo</a:t>
            </a:r>
          </a:p>
          <a:p>
            <a:r>
              <a:rPr lang="es-ES" sz="3200" dirty="0"/>
              <a:t>Por lo tanto BMU, tiene el valor mayor que se produjo anteriormente</a:t>
            </a:r>
            <a:endParaRPr lang="es-ES" sz="4000" dirty="0"/>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DD0FFED8-5FFA-44C7-A97E-65B6AE12D628}"/>
                  </a:ext>
                </a:extLst>
              </p:cNvPr>
              <p:cNvSpPr txBox="1"/>
              <p:nvPr/>
            </p:nvSpPr>
            <p:spPr>
              <a:xfrm>
                <a:off x="5392253" y="3205749"/>
                <a:ext cx="528734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solidFill>
                            <a:schemeClr val="bg1"/>
                          </a:solidFill>
                          <a:latin typeface="Cambria Math" panose="02040503050406030204" pitchFamily="18" charset="0"/>
                          <a:ea typeface="Cambria Math" panose="02040503050406030204" pitchFamily="18" charset="0"/>
                        </a:rPr>
                        <m:t>𝐵𝑀𝑈</m:t>
                      </m:r>
                      <m:r>
                        <a:rPr lang="es-MX" sz="4400" b="0" i="1" smtClean="0">
                          <a:solidFill>
                            <a:schemeClr val="bg1"/>
                          </a:solidFill>
                          <a:latin typeface="Cambria Math" panose="02040503050406030204" pitchFamily="18" charset="0"/>
                          <a:ea typeface="Cambria Math" panose="02040503050406030204" pitchFamily="18" charset="0"/>
                        </a:rPr>
                        <m:t>=</m:t>
                      </m:r>
                      <m:r>
                        <m:rPr>
                          <m:nor/>
                        </m:rPr>
                        <a:rPr lang="es-MX" sz="4400" b="1" smtClean="0">
                          <a:solidFill>
                            <a:schemeClr val="bg1"/>
                          </a:solidFill>
                          <a:latin typeface="Cambria Math" panose="02040503050406030204" pitchFamily="18" charset="0"/>
                          <a:ea typeface="Cambria Math" panose="02040503050406030204" pitchFamily="18" charset="0"/>
                        </a:rPr>
                        <m:t>0.894193008</m:t>
                      </m:r>
                    </m:oMath>
                  </m:oMathPara>
                </a14:m>
                <a:endParaRPr lang="es-MX" sz="2000" dirty="0">
                  <a:latin typeface="Cambria Math" panose="02040503050406030204" pitchFamily="18" charset="0"/>
                  <a:ea typeface="Cambria Math" panose="02040503050406030204" pitchFamily="18" charset="0"/>
                </a:endParaRPr>
              </a:p>
            </p:txBody>
          </p:sp>
        </mc:Choice>
        <mc:Fallback xmlns="">
          <p:sp>
            <p:nvSpPr>
              <p:cNvPr id="21" name="CuadroTexto 20">
                <a:extLst>
                  <a:ext uri="{FF2B5EF4-FFF2-40B4-BE49-F238E27FC236}">
                    <a16:creationId xmlns:a16="http://schemas.microsoft.com/office/drawing/2014/main" id="{DD0FFED8-5FFA-44C7-A97E-65B6AE12D628}"/>
                  </a:ext>
                </a:extLst>
              </p:cNvPr>
              <p:cNvSpPr txBox="1">
                <a:spLocks noRot="1" noChangeAspect="1" noMove="1" noResize="1" noEditPoints="1" noAdjustHandles="1" noChangeArrowheads="1" noChangeShapeType="1" noTextEdit="1"/>
              </p:cNvSpPr>
              <p:nvPr/>
            </p:nvSpPr>
            <p:spPr>
              <a:xfrm>
                <a:off x="5392253" y="3205749"/>
                <a:ext cx="5287345" cy="677108"/>
              </a:xfrm>
              <a:prstGeom prst="rect">
                <a:avLst/>
              </a:prstGeom>
              <a:blipFill>
                <a:blip r:embed="rId4"/>
                <a:stretch>
                  <a:fillRect/>
                </a:stretch>
              </a:blipFill>
            </p:spPr>
            <p:txBody>
              <a:bodyPr/>
              <a:lstStyle/>
              <a:p>
                <a:r>
                  <a:rPr lang="es-MX">
                    <a:noFill/>
                  </a:rPr>
                  <a:t> </a:t>
                </a:r>
              </a:p>
            </p:txBody>
          </p:sp>
        </mc:Fallback>
      </mc:AlternateContent>
      <p:sp>
        <p:nvSpPr>
          <p:cNvPr id="8" name="Subtítulo 7">
            <a:extLst>
              <a:ext uri="{FF2B5EF4-FFF2-40B4-BE49-F238E27FC236}">
                <a16:creationId xmlns:a16="http://schemas.microsoft.com/office/drawing/2014/main" id="{C2CFA9EB-7523-40B2-9E5B-8FD84CFBC7EE}"/>
              </a:ext>
            </a:extLst>
          </p:cNvPr>
          <p:cNvSpPr>
            <a:spLocks noGrp="1"/>
          </p:cNvSpPr>
          <p:nvPr>
            <p:ph type="subTitle" idx="1"/>
          </p:nvPr>
        </p:nvSpPr>
        <p:spPr/>
        <p:txBody>
          <a:bodyPr/>
          <a:lstStyle/>
          <a:p>
            <a:endParaRPr lang="es-MX"/>
          </a:p>
        </p:txBody>
      </p:sp>
      <p:graphicFrame>
        <p:nvGraphicFramePr>
          <p:cNvPr id="17" name="Diagrama 16">
            <a:extLst>
              <a:ext uri="{FF2B5EF4-FFF2-40B4-BE49-F238E27FC236}">
                <a16:creationId xmlns:a16="http://schemas.microsoft.com/office/drawing/2014/main" id="{86D15672-6734-413F-8907-B81913FC1EFF}"/>
              </a:ext>
            </a:extLst>
          </p:cNvPr>
          <p:cNvGraphicFramePr/>
          <p:nvPr>
            <p:extLst>
              <p:ext uri="{D42A27DB-BD31-4B8C-83A1-F6EECF244321}">
                <p14:modId xmlns:p14="http://schemas.microsoft.com/office/powerpoint/2010/main" val="226442582"/>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39288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CC57C3-9D13-4E2B-8E1F-6AF5D1A5BE69}"/>
              </a:ext>
            </a:extLst>
          </p:cNvPr>
          <p:cNvSpPr>
            <a:spLocks noGrp="1"/>
          </p:cNvSpPr>
          <p:nvPr>
            <p:ph type="sldNum" sz="quarter" idx="50"/>
          </p:nvPr>
        </p:nvSpPr>
        <p:spPr/>
        <p:txBody>
          <a:bodyPr rtlCol="0"/>
          <a:lstStyle/>
          <a:p>
            <a:pPr rtl="0"/>
            <a:r>
              <a:rPr lang="es-ES"/>
              <a:t>página </a:t>
            </a:r>
            <a:fld id="{19B51A1E-902D-48AF-9020-955120F399B6}" type="slidenum">
              <a:rPr lang="es-ES" smtClean="0"/>
              <a:pPr rtl="0"/>
              <a:t>15</a:t>
            </a:fld>
            <a:endParaRPr lang="es-ES" dirty="0"/>
          </a:p>
        </p:txBody>
      </p:sp>
      <p:sp>
        <p:nvSpPr>
          <p:cNvPr id="3" name="Título 2">
            <a:extLst>
              <a:ext uri="{FF2B5EF4-FFF2-40B4-BE49-F238E27FC236}">
                <a16:creationId xmlns:a16="http://schemas.microsoft.com/office/drawing/2014/main" id="{362AC071-0624-430C-AEB0-AD3EBFC1CD1D}"/>
              </a:ext>
            </a:extLst>
          </p:cNvPr>
          <p:cNvSpPr>
            <a:spLocks noGrp="1"/>
          </p:cNvSpPr>
          <p:nvPr>
            <p:ph type="ctrTitle"/>
          </p:nvPr>
        </p:nvSpPr>
        <p:spPr>
          <a:xfrm>
            <a:off x="662450" y="925193"/>
            <a:ext cx="4993813" cy="5472319"/>
          </a:xfrm>
        </p:spPr>
        <p:txBody>
          <a:bodyPr rtlCol="0"/>
          <a:lstStyle/>
          <a:p>
            <a:pPr rtl="0"/>
            <a:r>
              <a:rPr lang="es-ES" sz="4300" dirty="0"/>
              <a:t>Entrenamiento de un SOM</a:t>
            </a:r>
          </a:p>
        </p:txBody>
      </p:sp>
      <p:sp>
        <p:nvSpPr>
          <p:cNvPr id="5" name="Marcador de contenido 4">
            <a:extLst>
              <a:ext uri="{FF2B5EF4-FFF2-40B4-BE49-F238E27FC236}">
                <a16:creationId xmlns:a16="http://schemas.microsoft.com/office/drawing/2014/main" id="{5F606456-BEB8-424C-8C7C-E9B311D7C337}"/>
              </a:ext>
            </a:extLst>
          </p:cNvPr>
          <p:cNvSpPr>
            <a:spLocks noGrp="1"/>
          </p:cNvSpPr>
          <p:nvPr>
            <p:ph idx="52"/>
          </p:nvPr>
        </p:nvSpPr>
        <p:spPr>
          <a:xfrm>
            <a:off x="1137530" y="2500086"/>
            <a:ext cx="4283297" cy="1077686"/>
          </a:xfrm>
        </p:spPr>
        <p:txBody>
          <a:bodyPr rtlCol="0"/>
          <a:lstStyle/>
          <a:p>
            <a:pPr rtl="0"/>
            <a:r>
              <a:rPr lang="es-ES"/>
              <a:t>Entrenamiento no supervisado</a:t>
            </a:r>
          </a:p>
          <a:p>
            <a:pPr rtl="0"/>
            <a:r>
              <a:rPr lang="es-ES"/>
              <a:t>La técnica que generalmente se utiliza se resume en la ecuación:</a:t>
            </a:r>
          </a:p>
          <a:p>
            <a:pPr rtl="0"/>
            <a:endParaRPr lang="es-ES" dirty="0"/>
          </a:p>
        </p:txBody>
      </p:sp>
      <p:pic>
        <p:nvPicPr>
          <p:cNvPr id="4098" name="Picture 2">
            <a:extLst>
              <a:ext uri="{FF2B5EF4-FFF2-40B4-BE49-F238E27FC236}">
                <a16:creationId xmlns:a16="http://schemas.microsoft.com/office/drawing/2014/main" id="{EA9DFF40-B63A-43FE-BC3F-0A5965F58B7A}"/>
              </a:ext>
            </a:extLst>
          </p:cNvPr>
          <p:cNvPicPr>
            <a:picLocks noGrp="1" noChangeAspect="1" noChangeArrowheads="1"/>
          </p:cNvPicPr>
          <p:nvPr>
            <p:ph type="pic" sz="quarter" idx="13"/>
          </p:nvPr>
        </p:nvPicPr>
        <p:blipFill rotWithShape="1">
          <a:blip r:embed="rId3"/>
          <a:srcRect l="17000" r="41414"/>
          <a:stretch/>
        </p:blipFill>
        <p:spPr bwMode="auto">
          <a:xfrm>
            <a:off x="6488113" y="0"/>
            <a:ext cx="57038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7D786131-59D2-4309-9E94-893D5A03A749}"/>
              </a:ext>
            </a:extLst>
          </p:cNvPr>
          <p:cNvPicPr/>
          <p:nvPr/>
        </p:nvPicPr>
        <p:blipFill rotWithShape="1">
          <a:blip r:embed="rId4">
            <a:extLst>
              <a:ext uri="{28A0092B-C50C-407E-A947-70E740481C1C}">
                <a14:useLocalDpi xmlns:a14="http://schemas.microsoft.com/office/drawing/2010/main" val="0"/>
              </a:ext>
            </a:extLst>
          </a:blip>
          <a:srcRect t="30874" r="30339" b="12112"/>
          <a:stretch/>
        </p:blipFill>
        <p:spPr bwMode="auto">
          <a:xfrm>
            <a:off x="1244772" y="3577772"/>
            <a:ext cx="3490151" cy="238682"/>
          </a:xfrm>
          <a:prstGeom prst="rect">
            <a:avLst/>
          </a:prstGeom>
          <a:ln>
            <a:noFill/>
          </a:ln>
          <a:extLst>
            <a:ext uri="{53640926-AAD7-44D8-BBD7-CCE9431645EC}">
              <a14:shadowObscured xmlns:a14="http://schemas.microsoft.com/office/drawing/2010/main"/>
            </a:ext>
          </a:extLst>
        </p:spPr>
      </p:pic>
      <p:sp>
        <p:nvSpPr>
          <p:cNvPr id="15" name="Marcador de contenido 4">
            <a:extLst>
              <a:ext uri="{FF2B5EF4-FFF2-40B4-BE49-F238E27FC236}">
                <a16:creationId xmlns:a16="http://schemas.microsoft.com/office/drawing/2014/main" id="{58FD6A8F-9535-4D28-9C34-8E342E52A967}"/>
              </a:ext>
            </a:extLst>
          </p:cNvPr>
          <p:cNvSpPr txBox="1">
            <a:spLocks/>
          </p:cNvSpPr>
          <p:nvPr/>
        </p:nvSpPr>
        <p:spPr>
          <a:xfrm>
            <a:off x="1058327" y="4072840"/>
            <a:ext cx="4283297" cy="2324672"/>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Donde: </a:t>
            </a:r>
          </a:p>
          <a:p>
            <a:r>
              <a:rPr lang="es-ES" dirty="0"/>
              <a:t>t: </a:t>
            </a:r>
            <a:r>
              <a:rPr lang="es-ES" dirty="0" err="1"/>
              <a:t>Iteracion</a:t>
            </a:r>
            <a:r>
              <a:rPr lang="es-ES" dirty="0"/>
              <a:t> de entrenamiento actual</a:t>
            </a:r>
          </a:p>
          <a:p>
            <a:r>
              <a:rPr lang="es-ES" dirty="0"/>
              <a:t>v: Indica que se realiza la misma operación</a:t>
            </a:r>
          </a:p>
          <a:p>
            <a:r>
              <a:rPr lang="es-ES" dirty="0"/>
              <a:t>W: peso de conexión</a:t>
            </a:r>
          </a:p>
          <a:p>
            <a:r>
              <a:rPr lang="es-ES" dirty="0"/>
              <a:t>theta:  Función de </a:t>
            </a:r>
            <a:r>
              <a:rPr lang="es-ES" dirty="0" err="1"/>
              <a:t>vencidad</a:t>
            </a:r>
            <a:endParaRPr lang="es-ES" dirty="0"/>
          </a:p>
          <a:p>
            <a:r>
              <a:rPr lang="es-ES" dirty="0"/>
              <a:t>D: la entrada actual </a:t>
            </a:r>
          </a:p>
          <a:p>
            <a:endParaRPr lang="es-ES" dirty="0"/>
          </a:p>
        </p:txBody>
      </p:sp>
      <p:sp>
        <p:nvSpPr>
          <p:cNvPr id="2" name="Marcador de pie de página 1">
            <a:extLst>
              <a:ext uri="{FF2B5EF4-FFF2-40B4-BE49-F238E27FC236}">
                <a16:creationId xmlns:a16="http://schemas.microsoft.com/office/drawing/2014/main" id="{FC21164A-D3A3-451E-806E-96E7B9E45606}"/>
              </a:ext>
            </a:extLst>
          </p:cNvPr>
          <p:cNvSpPr>
            <a:spLocks noGrp="1"/>
          </p:cNvSpPr>
          <p:nvPr>
            <p:ph type="ftr" sz="quarter" idx="51"/>
          </p:nvPr>
        </p:nvSpPr>
        <p:spPr/>
        <p:txBody>
          <a:bodyPr/>
          <a:lstStyle/>
          <a:p>
            <a:pPr rtl="0"/>
            <a:r>
              <a:rPr lang="es-ES" noProof="0"/>
              <a:t>Mapas Auto Organizados</a:t>
            </a:r>
            <a:endParaRPr lang="es-ES" noProof="0" dirty="0"/>
          </a:p>
        </p:txBody>
      </p:sp>
      <p:graphicFrame>
        <p:nvGraphicFramePr>
          <p:cNvPr id="9" name="Diagrama 8">
            <a:extLst>
              <a:ext uri="{FF2B5EF4-FFF2-40B4-BE49-F238E27FC236}">
                <a16:creationId xmlns:a16="http://schemas.microsoft.com/office/drawing/2014/main" id="{51E3D2D5-D40D-4C34-BEC0-A983B9619EEE}"/>
              </a:ext>
            </a:extLst>
          </p:cNvPr>
          <p:cNvGraphicFramePr/>
          <p:nvPr>
            <p:extLst>
              <p:ext uri="{D42A27DB-BD31-4B8C-83A1-F6EECF244321}">
                <p14:modId xmlns:p14="http://schemas.microsoft.com/office/powerpoint/2010/main" val="1499735674"/>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4464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rotWithShape="1">
          <a:blip r:embed="rId3"/>
          <a:srcRect r="37386"/>
          <a:stretch/>
        </p:blipFill>
        <p:spPr>
          <a:xfrm rot="5400000">
            <a:off x="-708263" y="699594"/>
            <a:ext cx="6858000" cy="5458812"/>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16</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456331" y="3708400"/>
            <a:ext cx="4993813" cy="2612222"/>
          </a:xfrm>
        </p:spPr>
        <p:txBody>
          <a:bodyPr rtlCol="0"/>
          <a:lstStyle/>
          <a:p>
            <a:pPr rtl="0"/>
            <a:r>
              <a:rPr lang="es-ES" dirty="0"/>
              <a:t>Función de vecindad</a:t>
            </a:r>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p:txBody>
          <a:bodyPr/>
          <a:lstStyle/>
          <a:p>
            <a:r>
              <a:rPr lang="es-MX" dirty="0"/>
              <a:t>Función de vecindad</a:t>
            </a:r>
          </a:p>
        </p:txBody>
      </p:sp>
      <p:sp>
        <p:nvSpPr>
          <p:cNvPr id="32" name="Marcador de texto 5">
            <a:extLst>
              <a:ext uri="{FF2B5EF4-FFF2-40B4-BE49-F238E27FC236}">
                <a16:creationId xmlns:a16="http://schemas.microsoft.com/office/drawing/2014/main" id="{FC75A043-13A9-4BA0-AF08-38F25880FF43}"/>
              </a:ext>
            </a:extLst>
          </p:cNvPr>
          <p:cNvSpPr txBox="1">
            <a:spLocks/>
          </p:cNvSpPr>
          <p:nvPr/>
        </p:nvSpPr>
        <p:spPr>
          <a:xfrm>
            <a:off x="6096000" y="918742"/>
            <a:ext cx="5639670" cy="71755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800" dirty="0"/>
              <a:t>Función de vecindad</a:t>
            </a:r>
            <a:endParaRPr lang="es-ES" sz="3200" dirty="0"/>
          </a:p>
        </p:txBody>
      </p:sp>
      <p:sp>
        <p:nvSpPr>
          <p:cNvPr id="34" name="Marcador de texto 6">
            <a:extLst>
              <a:ext uri="{FF2B5EF4-FFF2-40B4-BE49-F238E27FC236}">
                <a16:creationId xmlns:a16="http://schemas.microsoft.com/office/drawing/2014/main" id="{F35C8539-7E6F-4F67-88BD-B9596AC8E2FF}"/>
              </a:ext>
            </a:extLst>
          </p:cNvPr>
          <p:cNvSpPr txBox="1">
            <a:spLocks/>
          </p:cNvSpPr>
          <p:nvPr/>
        </p:nvSpPr>
        <p:spPr>
          <a:xfrm>
            <a:off x="5781012" y="1636294"/>
            <a:ext cx="6073943" cy="430296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sz="1800" dirty="0"/>
          </a:p>
          <a:p>
            <a:pPr marL="342900" indent="-342900">
              <a:buFont typeface="Arial" panose="020B0604020202020204" pitchFamily="34" charset="0"/>
              <a:buChar char="•"/>
            </a:pPr>
            <a:r>
              <a:rPr lang="es-ES" sz="3200" dirty="0"/>
              <a:t>Función utilizada en la actualización de pesos que se lleva acabo en el entrenamiento de la red. </a:t>
            </a:r>
          </a:p>
          <a:p>
            <a:pPr marL="342900" indent="-342900">
              <a:buFont typeface="Arial" panose="020B0604020202020204" pitchFamily="34" charset="0"/>
              <a:buChar char="•"/>
            </a:pPr>
            <a:endParaRPr lang="es-ES" sz="3200" dirty="0"/>
          </a:p>
          <a:p>
            <a:pPr marL="342900" indent="-342900">
              <a:buFont typeface="Arial" panose="020B0604020202020204" pitchFamily="34" charset="0"/>
              <a:buChar char="•"/>
            </a:pPr>
            <a:r>
              <a:rPr lang="es-ES" sz="3200" dirty="0"/>
              <a:t>Los pesos de las salidas se afectan de manera radial, con base al centro (BMU).</a:t>
            </a:r>
            <a:endParaRPr lang="es-ES" sz="2400" dirty="0"/>
          </a:p>
        </p:txBody>
      </p:sp>
      <p:sp>
        <p:nvSpPr>
          <p:cNvPr id="2" name="Marcador de pie de página 1">
            <a:extLst>
              <a:ext uri="{FF2B5EF4-FFF2-40B4-BE49-F238E27FC236}">
                <a16:creationId xmlns:a16="http://schemas.microsoft.com/office/drawing/2014/main" id="{4AACB890-4477-43C3-A1E9-2FEA39B7D8DD}"/>
              </a:ext>
            </a:extLst>
          </p:cNvPr>
          <p:cNvSpPr>
            <a:spLocks noGrp="1"/>
          </p:cNvSpPr>
          <p:nvPr>
            <p:ph type="ftr" sz="quarter" idx="51"/>
          </p:nvPr>
        </p:nvSpPr>
        <p:spPr/>
        <p:txBody>
          <a:bodyPr/>
          <a:lstStyle/>
          <a:p>
            <a:pPr rtl="0"/>
            <a:r>
              <a:rPr lang="es-ES" noProof="0"/>
              <a:t>Mapas Auto Organizados</a:t>
            </a:r>
            <a:endParaRPr lang="es-ES" noProof="0" dirty="0"/>
          </a:p>
        </p:txBody>
      </p:sp>
      <p:graphicFrame>
        <p:nvGraphicFramePr>
          <p:cNvPr id="9" name="Diagrama 8">
            <a:extLst>
              <a:ext uri="{FF2B5EF4-FFF2-40B4-BE49-F238E27FC236}">
                <a16:creationId xmlns:a16="http://schemas.microsoft.com/office/drawing/2014/main" id="{D54B6AA3-7B8C-411E-8FD8-084D8255EAFF}"/>
              </a:ext>
            </a:extLst>
          </p:cNvPr>
          <p:cNvGraphicFramePr/>
          <p:nvPr>
            <p:extLst>
              <p:ext uri="{D42A27DB-BD31-4B8C-83A1-F6EECF244321}">
                <p14:modId xmlns:p14="http://schemas.microsoft.com/office/powerpoint/2010/main" val="274715499"/>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8117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23E31163-EB0E-470E-B36C-86EB9C5BF48B}"/>
              </a:ext>
            </a:extLst>
          </p:cNvPr>
          <p:cNvSpPr>
            <a:spLocks noGrp="1"/>
          </p:cNvSpPr>
          <p:nvPr>
            <p:ph type="title"/>
          </p:nvPr>
        </p:nvSpPr>
        <p:spPr/>
        <p:txBody>
          <a:bodyPr/>
          <a:lstStyle/>
          <a:p>
            <a:r>
              <a:rPr lang="es-MX" sz="4000" dirty="0"/>
              <a:t>TIPOS DE FUNCIONES VECINDALES</a:t>
            </a:r>
          </a:p>
        </p:txBody>
      </p:sp>
      <p:sp>
        <p:nvSpPr>
          <p:cNvPr id="7" name="Marcador de pie de página 6">
            <a:extLst>
              <a:ext uri="{FF2B5EF4-FFF2-40B4-BE49-F238E27FC236}">
                <a16:creationId xmlns:a16="http://schemas.microsoft.com/office/drawing/2014/main" id="{5C7377DC-A6DB-46DA-BB27-549DFFD6891A}"/>
              </a:ext>
            </a:extLst>
          </p:cNvPr>
          <p:cNvSpPr>
            <a:spLocks noGrp="1"/>
          </p:cNvSpPr>
          <p:nvPr>
            <p:ph type="ftr" sz="quarter" idx="18"/>
          </p:nvPr>
        </p:nvSpPr>
        <p:spPr/>
        <p:txBody>
          <a:bodyPr/>
          <a:lstStyle/>
          <a:p>
            <a:pPr rtl="0"/>
            <a:r>
              <a:rPr lang="es-ES" noProof="0"/>
              <a:t>Mapas Auto Organizados</a:t>
            </a:r>
            <a:endParaRPr lang="es-ES" noProof="0" dirty="0"/>
          </a:p>
        </p:txBody>
      </p:sp>
      <p:sp>
        <p:nvSpPr>
          <p:cNvPr id="8" name="Marcador de número de diapositiva 7">
            <a:extLst>
              <a:ext uri="{FF2B5EF4-FFF2-40B4-BE49-F238E27FC236}">
                <a16:creationId xmlns:a16="http://schemas.microsoft.com/office/drawing/2014/main" id="{ED0E337F-C881-46A9-8F89-2446ACAF9384}"/>
              </a:ext>
            </a:extLst>
          </p:cNvPr>
          <p:cNvSpPr>
            <a:spLocks noGrp="1"/>
          </p:cNvSpPr>
          <p:nvPr>
            <p:ph type="sldNum" sz="quarter" idx="19"/>
          </p:nvPr>
        </p:nvSpPr>
        <p:spPr/>
        <p:txBody>
          <a:bodyPr/>
          <a:lstStyle/>
          <a:p>
            <a:pPr rtl="0"/>
            <a:r>
              <a:rPr lang="es-ES" noProof="0"/>
              <a:t>página </a:t>
            </a:r>
            <a:fld id="{19B51A1E-902D-48AF-9020-955120F399B6}" type="slidenum">
              <a:rPr lang="es-ES" b="1" i="1" noProof="0" smtClean="0"/>
              <a:pPr rtl="0"/>
              <a:t>17</a:t>
            </a:fld>
            <a:endParaRPr lang="es-ES" b="1" i="1" noProof="0" dirty="0"/>
          </a:p>
        </p:txBody>
      </p:sp>
      <p:sp>
        <p:nvSpPr>
          <p:cNvPr id="10" name="Marcador de texto 1">
            <a:extLst>
              <a:ext uri="{FF2B5EF4-FFF2-40B4-BE49-F238E27FC236}">
                <a16:creationId xmlns:a16="http://schemas.microsoft.com/office/drawing/2014/main" id="{2C4A785B-41ED-4961-A5A4-1062D0C498D7}"/>
              </a:ext>
            </a:extLst>
          </p:cNvPr>
          <p:cNvSpPr txBox="1">
            <a:spLocks/>
          </p:cNvSpPr>
          <p:nvPr/>
        </p:nvSpPr>
        <p:spPr>
          <a:xfrm>
            <a:off x="1124332" y="1416610"/>
            <a:ext cx="3069500" cy="509964"/>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bg1"/>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s-ES" sz="2800" dirty="0"/>
              <a:t>Función</a:t>
            </a:r>
            <a:r>
              <a:rPr lang="es-ES" sz="1000" dirty="0"/>
              <a:t> </a:t>
            </a:r>
            <a:r>
              <a:rPr lang="es-ES" sz="2800" dirty="0"/>
              <a:t>Gaussiana</a:t>
            </a:r>
            <a:endParaRPr lang="es-ES" sz="1000" dirty="0"/>
          </a:p>
        </p:txBody>
      </p:sp>
      <p:pic>
        <p:nvPicPr>
          <p:cNvPr id="11" name="Imagen 10">
            <a:extLst>
              <a:ext uri="{FF2B5EF4-FFF2-40B4-BE49-F238E27FC236}">
                <a16:creationId xmlns:a16="http://schemas.microsoft.com/office/drawing/2014/main" id="{E31E32C2-66A7-4466-8BCF-15A96903ACAC}"/>
              </a:ext>
            </a:extLst>
          </p:cNvPr>
          <p:cNvPicPr>
            <a:picLocks noChangeAspect="1"/>
          </p:cNvPicPr>
          <p:nvPr/>
        </p:nvPicPr>
        <p:blipFill>
          <a:blip r:embed="rId2"/>
          <a:stretch>
            <a:fillRect/>
          </a:stretch>
        </p:blipFill>
        <p:spPr>
          <a:xfrm>
            <a:off x="1124332" y="1924515"/>
            <a:ext cx="2867425" cy="2619741"/>
          </a:xfrm>
          <a:prstGeom prst="rect">
            <a:avLst/>
          </a:prstGeom>
        </p:spPr>
      </p:pic>
      <p:pic>
        <p:nvPicPr>
          <p:cNvPr id="12" name="Imagen 11">
            <a:extLst>
              <a:ext uri="{FF2B5EF4-FFF2-40B4-BE49-F238E27FC236}">
                <a16:creationId xmlns:a16="http://schemas.microsoft.com/office/drawing/2014/main" id="{A9F84A73-C26C-4533-B399-CD6126039E24}"/>
              </a:ext>
            </a:extLst>
          </p:cNvPr>
          <p:cNvPicPr/>
          <p:nvPr/>
        </p:nvPicPr>
        <p:blipFill rotWithShape="1">
          <a:blip r:embed="rId3">
            <a:extLst>
              <a:ext uri="{28A0092B-C50C-407E-A947-70E740481C1C}">
                <a14:useLocalDpi xmlns:a14="http://schemas.microsoft.com/office/drawing/2010/main" val="0"/>
              </a:ext>
            </a:extLst>
          </a:blip>
          <a:srcRect t="20421" r="61668" b="20700"/>
          <a:stretch/>
        </p:blipFill>
        <p:spPr bwMode="auto">
          <a:xfrm>
            <a:off x="1401762" y="4724071"/>
            <a:ext cx="2408238" cy="400367"/>
          </a:xfrm>
          <a:prstGeom prst="rect">
            <a:avLst/>
          </a:prstGeom>
          <a:ln>
            <a:noFill/>
          </a:ln>
          <a:extLst>
            <a:ext uri="{53640926-AAD7-44D8-BBD7-CCE9431645EC}">
              <a14:shadowObscured xmlns:a14="http://schemas.microsoft.com/office/drawing/2010/main"/>
            </a:ext>
          </a:extLst>
        </p:spPr>
      </p:pic>
      <p:pic>
        <p:nvPicPr>
          <p:cNvPr id="13" name="Imagen 12">
            <a:extLst>
              <a:ext uri="{FF2B5EF4-FFF2-40B4-BE49-F238E27FC236}">
                <a16:creationId xmlns:a16="http://schemas.microsoft.com/office/drawing/2014/main" id="{F5FBA796-6145-4412-BD61-42E79D921CCE}"/>
              </a:ext>
            </a:extLst>
          </p:cNvPr>
          <p:cNvPicPr/>
          <p:nvPr/>
        </p:nvPicPr>
        <p:blipFill rotWithShape="1">
          <a:blip r:embed="rId4">
            <a:extLst>
              <a:ext uri="{28A0092B-C50C-407E-A947-70E740481C1C}">
                <a14:useLocalDpi xmlns:a14="http://schemas.microsoft.com/office/drawing/2010/main" val="0"/>
              </a:ext>
            </a:extLst>
          </a:blip>
          <a:srcRect t="10772" r="53756"/>
          <a:stretch/>
        </p:blipFill>
        <p:spPr bwMode="auto">
          <a:xfrm>
            <a:off x="1401762" y="5223302"/>
            <a:ext cx="2408238" cy="929837"/>
          </a:xfrm>
          <a:prstGeom prst="rect">
            <a:avLst/>
          </a:prstGeom>
          <a:ln>
            <a:noFill/>
          </a:ln>
          <a:extLst>
            <a:ext uri="{53640926-AAD7-44D8-BBD7-CCE9431645EC}">
              <a14:shadowObscured xmlns:a14="http://schemas.microsoft.com/office/drawing/2010/main"/>
            </a:ext>
          </a:extLst>
        </p:spPr>
      </p:pic>
      <p:sp>
        <p:nvSpPr>
          <p:cNvPr id="14" name="Marcador de texto 1">
            <a:extLst>
              <a:ext uri="{FF2B5EF4-FFF2-40B4-BE49-F238E27FC236}">
                <a16:creationId xmlns:a16="http://schemas.microsoft.com/office/drawing/2014/main" id="{4A396C8D-7120-48C6-8D21-CA4E52976353}"/>
              </a:ext>
            </a:extLst>
          </p:cNvPr>
          <p:cNvSpPr txBox="1">
            <a:spLocks/>
          </p:cNvSpPr>
          <p:nvPr/>
        </p:nvSpPr>
        <p:spPr>
          <a:xfrm>
            <a:off x="6715261" y="1416610"/>
            <a:ext cx="4718692" cy="509964"/>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bg1"/>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s-ES" sz="2800" dirty="0"/>
              <a:t>Función Sombrero Mexicano</a:t>
            </a:r>
            <a:endParaRPr lang="es-ES" sz="1000" dirty="0"/>
          </a:p>
        </p:txBody>
      </p:sp>
      <p:pic>
        <p:nvPicPr>
          <p:cNvPr id="15" name="Imagen 14">
            <a:extLst>
              <a:ext uri="{FF2B5EF4-FFF2-40B4-BE49-F238E27FC236}">
                <a16:creationId xmlns:a16="http://schemas.microsoft.com/office/drawing/2014/main" id="{2FE6D62E-58E0-4717-80E5-D2B8CD669E6E}"/>
              </a:ext>
            </a:extLst>
          </p:cNvPr>
          <p:cNvPicPr>
            <a:picLocks noChangeAspect="1"/>
          </p:cNvPicPr>
          <p:nvPr/>
        </p:nvPicPr>
        <p:blipFill>
          <a:blip r:embed="rId5"/>
          <a:stretch>
            <a:fillRect/>
          </a:stretch>
        </p:blipFill>
        <p:spPr>
          <a:xfrm>
            <a:off x="7418031" y="1942154"/>
            <a:ext cx="2972215" cy="2657846"/>
          </a:xfrm>
          <a:prstGeom prst="rect">
            <a:avLst/>
          </a:prstGeom>
        </p:spPr>
      </p:pic>
      <p:pic>
        <p:nvPicPr>
          <p:cNvPr id="16" name="Imagen 15">
            <a:extLst>
              <a:ext uri="{FF2B5EF4-FFF2-40B4-BE49-F238E27FC236}">
                <a16:creationId xmlns:a16="http://schemas.microsoft.com/office/drawing/2014/main" id="{987A17B4-2ABF-4A80-947B-76003BBDF290}"/>
              </a:ext>
            </a:extLst>
          </p:cNvPr>
          <p:cNvPicPr>
            <a:picLocks noChangeAspect="1"/>
          </p:cNvPicPr>
          <p:nvPr/>
        </p:nvPicPr>
        <p:blipFill>
          <a:blip r:embed="rId6"/>
          <a:stretch>
            <a:fillRect/>
          </a:stretch>
        </p:blipFill>
        <p:spPr>
          <a:xfrm>
            <a:off x="7260207" y="4724071"/>
            <a:ext cx="3287861" cy="400367"/>
          </a:xfrm>
          <a:prstGeom prst="rect">
            <a:avLst/>
          </a:prstGeom>
        </p:spPr>
      </p:pic>
      <p:pic>
        <p:nvPicPr>
          <p:cNvPr id="17" name="Imagen 16">
            <a:extLst>
              <a:ext uri="{FF2B5EF4-FFF2-40B4-BE49-F238E27FC236}">
                <a16:creationId xmlns:a16="http://schemas.microsoft.com/office/drawing/2014/main" id="{FF95AF6F-A731-4E0B-A56A-43827B7DBB73}"/>
              </a:ext>
            </a:extLst>
          </p:cNvPr>
          <p:cNvPicPr>
            <a:picLocks noChangeAspect="1"/>
          </p:cNvPicPr>
          <p:nvPr/>
        </p:nvPicPr>
        <p:blipFill>
          <a:blip r:embed="rId7"/>
          <a:stretch>
            <a:fillRect/>
          </a:stretch>
        </p:blipFill>
        <p:spPr>
          <a:xfrm>
            <a:off x="7996380" y="5293287"/>
            <a:ext cx="1815513" cy="789866"/>
          </a:xfrm>
          <a:prstGeom prst="rect">
            <a:avLst/>
          </a:prstGeom>
        </p:spPr>
      </p:pic>
      <p:graphicFrame>
        <p:nvGraphicFramePr>
          <p:cNvPr id="18" name="Diagrama 17">
            <a:extLst>
              <a:ext uri="{FF2B5EF4-FFF2-40B4-BE49-F238E27FC236}">
                <a16:creationId xmlns:a16="http://schemas.microsoft.com/office/drawing/2014/main" id="{8030BFA0-7270-4AFC-8B92-145C9F979A71}"/>
              </a:ext>
            </a:extLst>
          </p:cNvPr>
          <p:cNvGraphicFramePr/>
          <p:nvPr>
            <p:extLst>
              <p:ext uri="{D42A27DB-BD31-4B8C-83A1-F6EECF244321}">
                <p14:modId xmlns:p14="http://schemas.microsoft.com/office/powerpoint/2010/main" val="2824614413"/>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3796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rotWithShape="1">
          <a:blip r:embed="rId3"/>
          <a:srcRect l="20529" b="5594"/>
          <a:stretch/>
        </p:blipFill>
        <p:spPr>
          <a:xfrm>
            <a:off x="-1" y="0"/>
            <a:ext cx="5450145"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18</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456331" y="3708400"/>
            <a:ext cx="4993813" cy="2612222"/>
          </a:xfrm>
        </p:spPr>
        <p:txBody>
          <a:bodyPr rtlCol="0"/>
          <a:lstStyle/>
          <a:p>
            <a:pPr rtl="0"/>
            <a:r>
              <a:rPr lang="es-ES" dirty="0"/>
              <a:t>Calculo de error en SOM</a:t>
            </a:r>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p:txBody>
          <a:bodyPr/>
          <a:lstStyle/>
          <a:p>
            <a:r>
              <a:rPr lang="es-MX" dirty="0"/>
              <a:t>Calculo de error</a:t>
            </a:r>
          </a:p>
        </p:txBody>
      </p:sp>
      <p:sp>
        <p:nvSpPr>
          <p:cNvPr id="32" name="Marcador de texto 5">
            <a:extLst>
              <a:ext uri="{FF2B5EF4-FFF2-40B4-BE49-F238E27FC236}">
                <a16:creationId xmlns:a16="http://schemas.microsoft.com/office/drawing/2014/main" id="{FC75A043-13A9-4BA0-AF08-38F25880FF43}"/>
              </a:ext>
            </a:extLst>
          </p:cNvPr>
          <p:cNvSpPr txBox="1">
            <a:spLocks/>
          </p:cNvSpPr>
          <p:nvPr/>
        </p:nvSpPr>
        <p:spPr>
          <a:xfrm>
            <a:off x="6096000" y="918742"/>
            <a:ext cx="5639670" cy="71755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t>¿Cómo calcular Error?</a:t>
            </a:r>
          </a:p>
        </p:txBody>
      </p:sp>
      <p:sp>
        <p:nvSpPr>
          <p:cNvPr id="34" name="Marcador de texto 6">
            <a:extLst>
              <a:ext uri="{FF2B5EF4-FFF2-40B4-BE49-F238E27FC236}">
                <a16:creationId xmlns:a16="http://schemas.microsoft.com/office/drawing/2014/main" id="{F35C8539-7E6F-4F67-88BD-B9596AC8E2FF}"/>
              </a:ext>
            </a:extLst>
          </p:cNvPr>
          <p:cNvSpPr txBox="1">
            <a:spLocks/>
          </p:cNvSpPr>
          <p:nvPr/>
        </p:nvSpPr>
        <p:spPr>
          <a:xfrm>
            <a:off x="5781012" y="1636295"/>
            <a:ext cx="6073943" cy="261222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sz="2200" dirty="0"/>
          </a:p>
          <a:p>
            <a:pPr marL="342900" indent="-342900">
              <a:buFont typeface="Arial" panose="020B0604020202020204" pitchFamily="34" charset="0"/>
              <a:buChar char="•"/>
            </a:pPr>
            <a:r>
              <a:rPr lang="es-ES" sz="3200" dirty="0"/>
              <a:t>El calculo corresponde a la peor de las distancias registrada para una BMU.</a:t>
            </a:r>
          </a:p>
          <a:p>
            <a:pPr marL="342900" indent="-342900">
              <a:buFont typeface="Arial" panose="020B0604020202020204" pitchFamily="34" charset="0"/>
              <a:buChar char="•"/>
            </a:pPr>
            <a:endParaRPr lang="es-ES" sz="3200" dirty="0"/>
          </a:p>
          <a:p>
            <a:pPr marL="342900" indent="-342900">
              <a:buFont typeface="Arial" panose="020B0604020202020204" pitchFamily="34" charset="0"/>
              <a:buChar char="•"/>
            </a:pPr>
            <a:endParaRPr lang="es-ES" sz="3200" dirty="0"/>
          </a:p>
          <a:p>
            <a:pPr marL="342900" indent="-342900">
              <a:buFont typeface="Arial" panose="020B0604020202020204" pitchFamily="34" charset="0"/>
              <a:buChar char="•"/>
            </a:pPr>
            <a:r>
              <a:rPr lang="es-ES" sz="3200" dirty="0"/>
              <a:t>La peor distancia euclidiana de cualquiera de las mejores unidades coincidentes.</a:t>
            </a:r>
          </a:p>
        </p:txBody>
      </p:sp>
      <p:sp>
        <p:nvSpPr>
          <p:cNvPr id="2" name="Marcador de pie de página 1">
            <a:extLst>
              <a:ext uri="{FF2B5EF4-FFF2-40B4-BE49-F238E27FC236}">
                <a16:creationId xmlns:a16="http://schemas.microsoft.com/office/drawing/2014/main" id="{4AACB890-4477-43C3-A1E9-2FEA39B7D8DD}"/>
              </a:ext>
            </a:extLst>
          </p:cNvPr>
          <p:cNvSpPr>
            <a:spLocks noGrp="1"/>
          </p:cNvSpPr>
          <p:nvPr>
            <p:ph type="ftr" sz="quarter" idx="51"/>
          </p:nvPr>
        </p:nvSpPr>
        <p:spPr/>
        <p:txBody>
          <a:bodyPr/>
          <a:lstStyle/>
          <a:p>
            <a:pPr rtl="0"/>
            <a:r>
              <a:rPr lang="es-ES" noProof="0"/>
              <a:t>Mapas Auto Organizados</a:t>
            </a:r>
            <a:endParaRPr lang="es-ES" noProof="0" dirty="0"/>
          </a:p>
        </p:txBody>
      </p:sp>
      <p:graphicFrame>
        <p:nvGraphicFramePr>
          <p:cNvPr id="9" name="Diagrama 8">
            <a:extLst>
              <a:ext uri="{FF2B5EF4-FFF2-40B4-BE49-F238E27FC236}">
                <a16:creationId xmlns:a16="http://schemas.microsoft.com/office/drawing/2014/main" id="{95005EF8-2EC9-4CFB-9FE2-D10807215683}"/>
              </a:ext>
            </a:extLst>
          </p:cNvPr>
          <p:cNvGraphicFramePr/>
          <p:nvPr>
            <p:extLst>
              <p:ext uri="{D42A27DB-BD31-4B8C-83A1-F6EECF244321}">
                <p14:modId xmlns:p14="http://schemas.microsoft.com/office/powerpoint/2010/main" val="1636094688"/>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8344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rcador de posición de imagen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rotWithShape="1">
          <a:blip r:embed="rId3"/>
          <a:srcRect l="20529" b="5594"/>
          <a:stretch/>
        </p:blipFill>
        <p:spPr>
          <a:xfrm>
            <a:off x="-1" y="0"/>
            <a:ext cx="4432301" cy="6858000"/>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19</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356590" y="3708400"/>
            <a:ext cx="4095255" cy="2612222"/>
          </a:xfrm>
        </p:spPr>
        <p:txBody>
          <a:bodyPr rtlCol="0" anchor="t"/>
          <a:lstStyle/>
          <a:p>
            <a:pPr rtl="0"/>
            <a:r>
              <a:rPr lang="es-ES" dirty="0"/>
              <a:t>Calculo de error en SOM (EJEMPLO)</a:t>
            </a:r>
          </a:p>
        </p:txBody>
      </p:sp>
      <p:sp>
        <p:nvSpPr>
          <p:cNvPr id="10" name="Subtítulo 9">
            <a:extLst>
              <a:ext uri="{FF2B5EF4-FFF2-40B4-BE49-F238E27FC236}">
                <a16:creationId xmlns:a16="http://schemas.microsoft.com/office/drawing/2014/main" id="{ADF5CBEE-C78E-43C1-92BE-BAC91D7DDD82}"/>
              </a:ext>
            </a:extLst>
          </p:cNvPr>
          <p:cNvSpPr>
            <a:spLocks noGrp="1"/>
          </p:cNvSpPr>
          <p:nvPr>
            <p:ph type="subTitle" idx="1"/>
          </p:nvPr>
        </p:nvSpPr>
        <p:spPr>
          <a:xfrm>
            <a:off x="890788" y="5558599"/>
            <a:ext cx="3483368" cy="762024"/>
          </a:xfrm>
        </p:spPr>
        <p:txBody>
          <a:bodyPr/>
          <a:lstStyle/>
          <a:p>
            <a:endParaRPr lang="es-MX" dirty="0"/>
          </a:p>
        </p:txBody>
      </p:sp>
      <p:sp>
        <p:nvSpPr>
          <p:cNvPr id="32" name="Marcador de texto 5">
            <a:extLst>
              <a:ext uri="{FF2B5EF4-FFF2-40B4-BE49-F238E27FC236}">
                <a16:creationId xmlns:a16="http://schemas.microsoft.com/office/drawing/2014/main" id="{FC75A043-13A9-4BA0-AF08-38F25880FF43}"/>
              </a:ext>
            </a:extLst>
          </p:cNvPr>
          <p:cNvSpPr txBox="1">
            <a:spLocks/>
          </p:cNvSpPr>
          <p:nvPr/>
        </p:nvSpPr>
        <p:spPr>
          <a:xfrm>
            <a:off x="5120742" y="310664"/>
            <a:ext cx="5639670" cy="71755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t>¿Cómo calcular Error?</a:t>
            </a:r>
          </a:p>
        </p:txBody>
      </p:sp>
      <p:sp>
        <p:nvSpPr>
          <p:cNvPr id="2" name="Marcador de pie de página 1">
            <a:extLst>
              <a:ext uri="{FF2B5EF4-FFF2-40B4-BE49-F238E27FC236}">
                <a16:creationId xmlns:a16="http://schemas.microsoft.com/office/drawing/2014/main" id="{4AACB890-4477-43C3-A1E9-2FEA39B7D8DD}"/>
              </a:ext>
            </a:extLst>
          </p:cNvPr>
          <p:cNvSpPr>
            <a:spLocks noGrp="1"/>
          </p:cNvSpPr>
          <p:nvPr>
            <p:ph type="ftr" sz="quarter" idx="51"/>
          </p:nvPr>
        </p:nvSpPr>
        <p:spPr/>
        <p:txBody>
          <a:bodyPr/>
          <a:lstStyle/>
          <a:p>
            <a:pPr rtl="0"/>
            <a:r>
              <a:rPr lang="es-ES" noProof="0"/>
              <a:t>Mapas Auto Organizados</a:t>
            </a:r>
            <a:endParaRPr lang="es-ES" noProof="0" dirty="0"/>
          </a:p>
        </p:txBody>
      </p:sp>
      <mc:AlternateContent xmlns:mc="http://schemas.openxmlformats.org/markup-compatibility/2006" xmlns:a14="http://schemas.microsoft.com/office/drawing/2010/main">
        <mc:Choice Requires="a14">
          <p:graphicFrame>
            <p:nvGraphicFramePr>
              <p:cNvPr id="9" name="Tabla 8">
                <a:extLst>
                  <a:ext uri="{FF2B5EF4-FFF2-40B4-BE49-F238E27FC236}">
                    <a16:creationId xmlns:a16="http://schemas.microsoft.com/office/drawing/2014/main" id="{59C63866-C877-4569-AC08-A1B98CE52F92}"/>
                  </a:ext>
                </a:extLst>
              </p:cNvPr>
              <p:cNvGraphicFramePr>
                <a:graphicFrameLocks noGrp="1"/>
              </p:cNvGraphicFramePr>
              <p:nvPr>
                <p:extLst>
                  <p:ext uri="{D42A27DB-BD31-4B8C-83A1-F6EECF244321}">
                    <p14:modId xmlns:p14="http://schemas.microsoft.com/office/powerpoint/2010/main" val="749159153"/>
                  </p:ext>
                </p:extLst>
              </p:nvPr>
            </p:nvGraphicFramePr>
            <p:xfrm>
              <a:off x="5120742" y="2083435"/>
              <a:ext cx="6203951" cy="979170"/>
            </p:xfrm>
            <a:graphic>
              <a:graphicData uri="http://schemas.openxmlformats.org/drawingml/2006/table">
                <a:tbl>
                  <a:tblPr firstRow="1" bandRow="1">
                    <a:tableStyleId>{D113A9D2-9D6B-4929-AA2D-F23B5EE8CBE7}</a:tableStyleId>
                  </a:tblPr>
                  <a:tblGrid>
                    <a:gridCol w="1231407">
                      <a:extLst>
                        <a:ext uri="{9D8B030D-6E8A-4147-A177-3AD203B41FA5}">
                          <a16:colId xmlns:a16="http://schemas.microsoft.com/office/drawing/2014/main" val="3147498989"/>
                        </a:ext>
                      </a:extLst>
                    </a:gridCol>
                    <a:gridCol w="1733153">
                      <a:extLst>
                        <a:ext uri="{9D8B030D-6E8A-4147-A177-3AD203B41FA5}">
                          <a16:colId xmlns:a16="http://schemas.microsoft.com/office/drawing/2014/main" val="1687322552"/>
                        </a:ext>
                      </a:extLst>
                    </a:gridCol>
                    <a:gridCol w="1672793">
                      <a:extLst>
                        <a:ext uri="{9D8B030D-6E8A-4147-A177-3AD203B41FA5}">
                          <a16:colId xmlns:a16="http://schemas.microsoft.com/office/drawing/2014/main" val="1765168165"/>
                        </a:ext>
                      </a:extLst>
                    </a:gridCol>
                    <a:gridCol w="1566598">
                      <a:extLst>
                        <a:ext uri="{9D8B030D-6E8A-4147-A177-3AD203B41FA5}">
                          <a16:colId xmlns:a16="http://schemas.microsoft.com/office/drawing/2014/main" val="1091452801"/>
                        </a:ext>
                      </a:extLst>
                    </a:gridCol>
                  </a:tblGrid>
                  <a:tr h="464156">
                    <a:tc>
                      <a:txBody>
                        <a:bodyPr/>
                        <a:lstStyle/>
                        <a:p>
                          <a:pPr algn="ctr" fontAlgn="ctr"/>
                          <a:r>
                            <a:rPr lang="es-MX" sz="1800" u="none" strike="noStrike" dirty="0">
                              <a:effectLst/>
                            </a:rPr>
                            <a:t>Peso de </a:t>
                          </a:r>
                          <a:br>
                            <a:rPr lang="es-MX" sz="1800" u="none" strike="noStrike" dirty="0">
                              <a:effectLst/>
                            </a:rPr>
                          </a:br>
                          <a:r>
                            <a:rPr lang="es-MX" sz="1800" u="none" strike="noStrike" dirty="0">
                              <a:effectLst/>
                            </a:rPr>
                            <a:t>conexión</a:t>
                          </a:r>
                          <a:endParaRPr lang="es-MX"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800" u="none" strike="noStrike" dirty="0">
                              <a:effectLst/>
                            </a:rPr>
                            <a:t>I1</a:t>
                          </a:r>
                          <a:endParaRPr lang="es-MX"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800" u="none" strike="noStrike" dirty="0">
                              <a:effectLst/>
                            </a:rPr>
                            <a:t>I2</a:t>
                          </a:r>
                        </a:p>
                      </a:txBody>
                      <a:tcPr marL="9525" marR="9525" marT="9525" marB="0" anchor="ctr"/>
                    </a:tc>
                    <a:tc>
                      <a:txBody>
                        <a:bodyPr/>
                        <a:lstStyle/>
                        <a:p>
                          <a:pPr algn="ctr" fontAlgn="ctr"/>
                          <a:r>
                            <a:rPr lang="es-MX" sz="1800" u="none" strike="noStrike" dirty="0">
                              <a:effectLst/>
                            </a:rPr>
                            <a:t>BMU</a:t>
                          </a:r>
                        </a:p>
                      </a:txBody>
                      <a:tcPr marL="9525" marR="9525" marT="9525" marB="0" anchor="ctr"/>
                    </a:tc>
                    <a:extLst>
                      <a:ext uri="{0D108BD9-81ED-4DB2-BD59-A6C34878D82A}">
                        <a16:rowId xmlns:a16="http://schemas.microsoft.com/office/drawing/2014/main" val="3142942663"/>
                      </a:ext>
                    </a:extLst>
                  </a:tr>
                  <a:tr h="347864">
                    <a:tc>
                      <a:txBody>
                        <a:bodyPr/>
                        <a:lstStyle/>
                        <a:p>
                          <a:pPr marL="0" algn="ctr" fontAlgn="ctr">
                            <a:lnSpc>
                              <a:spcPct val="150000"/>
                            </a:lnSpc>
                          </a:pPr>
                          <a:r>
                            <a:rPr lang="es-MX" b="0" dirty="0">
                              <a:latin typeface="Cambria Math" panose="02040503050406030204" pitchFamily="18" charset="0"/>
                              <a:ea typeface="Cambria Math" panose="02040503050406030204" pitchFamily="18" charset="0"/>
                            </a:rPr>
                            <a:t>O2</a:t>
                          </a:r>
                        </a:p>
                      </a:txBody>
                      <a:tcPr marL="9525" marR="9525" marT="9525" marB="0" anchor="ctr"/>
                    </a:tc>
                    <a:tc>
                      <a:txBody>
                        <a:bodyPr/>
                        <a:lstStyle/>
                        <a:p>
                          <a:pPr marL="0" algn="ctr" fontAlgn="ctr">
                            <a:lnSpc>
                              <a:spcPct val="150000"/>
                            </a:lnSpc>
                          </a:pPr>
                          <a:r>
                            <a:rPr lang="es-MX" b="0" dirty="0">
                              <a:latin typeface="Cambria Math" panose="02040503050406030204" pitchFamily="18" charset="0"/>
                              <a:ea typeface="Cambria Math" panose="02040503050406030204" pitchFamily="18" charset="0"/>
                            </a:rPr>
                            <a:t>0.976214617</a:t>
                          </a:r>
                        </a:p>
                      </a:txBody>
                      <a:tcPr marL="9525" marR="9525" marT="9525" marB="0" anchor="ctr"/>
                    </a:tc>
                    <a:tc>
                      <a:txBody>
                        <a:bodyPr/>
                        <a:lstStyle/>
                        <a:p>
                          <a:pPr marL="0" algn="ctr" fontAlgn="ctr">
                            <a:lnSpc>
                              <a:spcPct val="150000"/>
                            </a:lnSpc>
                          </a:pPr>
                          <a:r>
                            <a:rPr lang="es-MX" b="0" dirty="0">
                              <a:latin typeface="Cambria Math" panose="02040503050406030204" pitchFamily="18" charset="0"/>
                              <a:ea typeface="Cambria Math" panose="02040503050406030204" pitchFamily="18" charset="0"/>
                            </a:rPr>
                            <a:t>-0.208937254</a:t>
                          </a:r>
                        </a:p>
                      </a:txBody>
                      <a:tcPr marL="9525" marR="9525" marT="9525" marB="0" anchor="ctr"/>
                    </a:tc>
                    <a:tc>
                      <a:txBody>
                        <a:bodyPr/>
                        <a:lstStyle/>
                        <a:p>
                          <a:pPr marL="0" algn="ctr" fontAlgn="ctr">
                            <a:spcAft>
                              <a:spcPts val="0"/>
                            </a:spcAft>
                          </a:pPr>
                          <a14:m>
                            <m:oMathPara xmlns:m="http://schemas.openxmlformats.org/officeDocument/2006/math">
                              <m:oMathParaPr>
                                <m:jc m:val="centerGroup"/>
                              </m:oMathParaPr>
                              <m:oMath xmlns:m="http://schemas.openxmlformats.org/officeDocument/2006/math">
                                <m:r>
                                  <m:rPr>
                                    <m:nor/>
                                  </m:rPr>
                                  <a:rPr lang="es-MX" b="0" smtClean="0">
                                    <a:latin typeface="Cambria Math" panose="02040503050406030204" pitchFamily="18" charset="0"/>
                                    <a:ea typeface="Cambria Math" panose="02040503050406030204" pitchFamily="18" charset="0"/>
                                  </a:rPr>
                                  <m:t>0.894193008</m:t>
                                </m:r>
                              </m:oMath>
                            </m:oMathPara>
                          </a14:m>
                          <a:endParaRPr lang="es-MX" b="0" dirty="0">
                            <a:latin typeface="Cambria Math" panose="02040503050406030204" pitchFamily="18" charset="0"/>
                            <a:ea typeface="Cambria Math" panose="02040503050406030204" pitchFamily="18" charset="0"/>
                          </a:endParaRPr>
                        </a:p>
                      </a:txBody>
                      <a:tcPr marL="9525" marR="9525" marT="9525" marB="0" anchor="ctr"/>
                    </a:tc>
                    <a:extLst>
                      <a:ext uri="{0D108BD9-81ED-4DB2-BD59-A6C34878D82A}">
                        <a16:rowId xmlns:a16="http://schemas.microsoft.com/office/drawing/2014/main" val="4107673970"/>
                      </a:ext>
                    </a:extLst>
                  </a:tr>
                </a:tbl>
              </a:graphicData>
            </a:graphic>
          </p:graphicFrame>
        </mc:Choice>
        <mc:Fallback xmlns="">
          <p:graphicFrame>
            <p:nvGraphicFramePr>
              <p:cNvPr id="9" name="Tabla 8">
                <a:extLst>
                  <a:ext uri="{FF2B5EF4-FFF2-40B4-BE49-F238E27FC236}">
                    <a16:creationId xmlns:a16="http://schemas.microsoft.com/office/drawing/2014/main" id="{59C63866-C877-4569-AC08-A1B98CE52F92}"/>
                  </a:ext>
                </a:extLst>
              </p:cNvPr>
              <p:cNvGraphicFramePr>
                <a:graphicFrameLocks noGrp="1"/>
              </p:cNvGraphicFramePr>
              <p:nvPr>
                <p:extLst>
                  <p:ext uri="{D42A27DB-BD31-4B8C-83A1-F6EECF244321}">
                    <p14:modId xmlns:p14="http://schemas.microsoft.com/office/powerpoint/2010/main" val="749159153"/>
                  </p:ext>
                </p:extLst>
              </p:nvPr>
            </p:nvGraphicFramePr>
            <p:xfrm>
              <a:off x="5120742" y="2083435"/>
              <a:ext cx="6203951" cy="979170"/>
            </p:xfrm>
            <a:graphic>
              <a:graphicData uri="http://schemas.openxmlformats.org/drawingml/2006/table">
                <a:tbl>
                  <a:tblPr firstRow="1" bandRow="1">
                    <a:tableStyleId>{D113A9D2-9D6B-4929-AA2D-F23B5EE8CBE7}</a:tableStyleId>
                  </a:tblPr>
                  <a:tblGrid>
                    <a:gridCol w="1231407">
                      <a:extLst>
                        <a:ext uri="{9D8B030D-6E8A-4147-A177-3AD203B41FA5}">
                          <a16:colId xmlns:a16="http://schemas.microsoft.com/office/drawing/2014/main" val="3147498989"/>
                        </a:ext>
                      </a:extLst>
                    </a:gridCol>
                    <a:gridCol w="1733153">
                      <a:extLst>
                        <a:ext uri="{9D8B030D-6E8A-4147-A177-3AD203B41FA5}">
                          <a16:colId xmlns:a16="http://schemas.microsoft.com/office/drawing/2014/main" val="1687322552"/>
                        </a:ext>
                      </a:extLst>
                    </a:gridCol>
                    <a:gridCol w="1672793">
                      <a:extLst>
                        <a:ext uri="{9D8B030D-6E8A-4147-A177-3AD203B41FA5}">
                          <a16:colId xmlns:a16="http://schemas.microsoft.com/office/drawing/2014/main" val="1765168165"/>
                        </a:ext>
                      </a:extLst>
                    </a:gridCol>
                    <a:gridCol w="1566598">
                      <a:extLst>
                        <a:ext uri="{9D8B030D-6E8A-4147-A177-3AD203B41FA5}">
                          <a16:colId xmlns:a16="http://schemas.microsoft.com/office/drawing/2014/main" val="1091452801"/>
                        </a:ext>
                      </a:extLst>
                    </a:gridCol>
                  </a:tblGrid>
                  <a:tr h="558165">
                    <a:tc>
                      <a:txBody>
                        <a:bodyPr/>
                        <a:lstStyle/>
                        <a:p>
                          <a:pPr algn="ctr" fontAlgn="ctr"/>
                          <a:r>
                            <a:rPr lang="es-MX" sz="1800" u="none" strike="noStrike" dirty="0">
                              <a:effectLst/>
                            </a:rPr>
                            <a:t>Peso de </a:t>
                          </a:r>
                          <a:br>
                            <a:rPr lang="es-MX" sz="1800" u="none" strike="noStrike" dirty="0">
                              <a:effectLst/>
                            </a:rPr>
                          </a:br>
                          <a:r>
                            <a:rPr lang="es-MX" sz="1800" u="none" strike="noStrike" dirty="0">
                              <a:effectLst/>
                            </a:rPr>
                            <a:t>conexión</a:t>
                          </a:r>
                          <a:endParaRPr lang="es-MX"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800" u="none" strike="noStrike" dirty="0">
                              <a:effectLst/>
                            </a:rPr>
                            <a:t>I1</a:t>
                          </a:r>
                          <a:endParaRPr lang="es-MX"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800" u="none" strike="noStrike" dirty="0">
                              <a:effectLst/>
                            </a:rPr>
                            <a:t>I2</a:t>
                          </a:r>
                        </a:p>
                      </a:txBody>
                      <a:tcPr marL="9525" marR="9525" marT="9525" marB="0" anchor="ctr"/>
                    </a:tc>
                    <a:tc>
                      <a:txBody>
                        <a:bodyPr/>
                        <a:lstStyle/>
                        <a:p>
                          <a:pPr algn="ctr" fontAlgn="ctr"/>
                          <a:r>
                            <a:rPr lang="es-MX" sz="1800" u="none" strike="noStrike" dirty="0">
                              <a:effectLst/>
                            </a:rPr>
                            <a:t>BMU</a:t>
                          </a:r>
                        </a:p>
                      </a:txBody>
                      <a:tcPr marL="9525" marR="9525" marT="9525" marB="0" anchor="ctr"/>
                    </a:tc>
                    <a:extLst>
                      <a:ext uri="{0D108BD9-81ED-4DB2-BD59-A6C34878D82A}">
                        <a16:rowId xmlns:a16="http://schemas.microsoft.com/office/drawing/2014/main" val="3142942663"/>
                      </a:ext>
                    </a:extLst>
                  </a:tr>
                  <a:tr h="421005">
                    <a:tc>
                      <a:txBody>
                        <a:bodyPr/>
                        <a:lstStyle/>
                        <a:p>
                          <a:pPr marL="0" algn="ctr" fontAlgn="ctr">
                            <a:lnSpc>
                              <a:spcPct val="150000"/>
                            </a:lnSpc>
                          </a:pPr>
                          <a:r>
                            <a:rPr lang="es-MX" b="0" dirty="0">
                              <a:latin typeface="Cambria Math" panose="02040503050406030204" pitchFamily="18" charset="0"/>
                              <a:ea typeface="Cambria Math" panose="02040503050406030204" pitchFamily="18" charset="0"/>
                            </a:rPr>
                            <a:t>O2</a:t>
                          </a:r>
                        </a:p>
                      </a:txBody>
                      <a:tcPr marL="9525" marR="9525" marT="9525" marB="0" anchor="ctr"/>
                    </a:tc>
                    <a:tc>
                      <a:txBody>
                        <a:bodyPr/>
                        <a:lstStyle/>
                        <a:p>
                          <a:pPr marL="0" algn="ctr" fontAlgn="ctr">
                            <a:lnSpc>
                              <a:spcPct val="150000"/>
                            </a:lnSpc>
                          </a:pPr>
                          <a:r>
                            <a:rPr lang="es-MX" b="0" dirty="0">
                              <a:latin typeface="Cambria Math" panose="02040503050406030204" pitchFamily="18" charset="0"/>
                              <a:ea typeface="Cambria Math" panose="02040503050406030204" pitchFamily="18" charset="0"/>
                            </a:rPr>
                            <a:t>0.976214617</a:t>
                          </a:r>
                        </a:p>
                      </a:txBody>
                      <a:tcPr marL="9525" marR="9525" marT="9525" marB="0" anchor="ctr"/>
                    </a:tc>
                    <a:tc>
                      <a:txBody>
                        <a:bodyPr/>
                        <a:lstStyle/>
                        <a:p>
                          <a:pPr marL="0" algn="ctr" fontAlgn="ctr">
                            <a:lnSpc>
                              <a:spcPct val="150000"/>
                            </a:lnSpc>
                          </a:pPr>
                          <a:r>
                            <a:rPr lang="es-MX" b="0" dirty="0">
                              <a:latin typeface="Cambria Math" panose="02040503050406030204" pitchFamily="18" charset="0"/>
                              <a:ea typeface="Cambria Math" panose="02040503050406030204" pitchFamily="18" charset="0"/>
                            </a:rPr>
                            <a:t>-0.208937254</a:t>
                          </a:r>
                        </a:p>
                      </a:txBody>
                      <a:tcPr marL="9525" marR="9525" marT="9525" marB="0" anchor="ctr"/>
                    </a:tc>
                    <a:tc>
                      <a:txBody>
                        <a:bodyPr/>
                        <a:lstStyle/>
                        <a:p>
                          <a:endParaRPr lang="es-MX"/>
                        </a:p>
                      </a:txBody>
                      <a:tcPr marL="9525" marR="9525" marT="9525" marB="0" anchor="ctr">
                        <a:blipFill>
                          <a:blip r:embed="rId4"/>
                          <a:stretch>
                            <a:fillRect l="-300000" t="-145714" r="-4669" b="-32857"/>
                          </a:stretch>
                        </a:blipFill>
                      </a:tcPr>
                    </a:tc>
                    <a:extLst>
                      <a:ext uri="{0D108BD9-81ED-4DB2-BD59-A6C34878D82A}">
                        <a16:rowId xmlns:a16="http://schemas.microsoft.com/office/drawing/2014/main" val="4107673970"/>
                      </a:ext>
                    </a:extLst>
                  </a:tr>
                </a:tbl>
              </a:graphicData>
            </a:graphic>
          </p:graphicFrame>
        </mc:Fallback>
      </mc:AlternateContent>
      <p:graphicFrame>
        <p:nvGraphicFramePr>
          <p:cNvPr id="11" name="Tabla 10">
            <a:extLst>
              <a:ext uri="{FF2B5EF4-FFF2-40B4-BE49-F238E27FC236}">
                <a16:creationId xmlns:a16="http://schemas.microsoft.com/office/drawing/2014/main" id="{53F46C4C-9B8E-47F0-AF05-204E54DF8DCC}"/>
              </a:ext>
            </a:extLst>
          </p:cNvPr>
          <p:cNvGraphicFramePr>
            <a:graphicFrameLocks noGrp="1"/>
          </p:cNvGraphicFramePr>
          <p:nvPr>
            <p:extLst>
              <p:ext uri="{D42A27DB-BD31-4B8C-83A1-F6EECF244321}">
                <p14:modId xmlns:p14="http://schemas.microsoft.com/office/powerpoint/2010/main" val="1554275008"/>
              </p:ext>
            </p:extLst>
          </p:nvPr>
        </p:nvGraphicFramePr>
        <p:xfrm>
          <a:off x="5120742" y="1134889"/>
          <a:ext cx="4645558" cy="575940"/>
        </p:xfrm>
        <a:graphic>
          <a:graphicData uri="http://schemas.openxmlformats.org/drawingml/2006/table">
            <a:tbl>
              <a:tblPr firstRow="1" bandRow="1">
                <a:tableStyleId>{D113A9D2-9D6B-4929-AA2D-F23B5EE8CBE7}</a:tableStyleId>
              </a:tblPr>
              <a:tblGrid>
                <a:gridCol w="1495958">
                  <a:extLst>
                    <a:ext uri="{9D8B030D-6E8A-4147-A177-3AD203B41FA5}">
                      <a16:colId xmlns:a16="http://schemas.microsoft.com/office/drawing/2014/main" val="3147498989"/>
                    </a:ext>
                  </a:extLst>
                </a:gridCol>
                <a:gridCol w="1763229">
                  <a:extLst>
                    <a:ext uri="{9D8B030D-6E8A-4147-A177-3AD203B41FA5}">
                      <a16:colId xmlns:a16="http://schemas.microsoft.com/office/drawing/2014/main" val="1687322552"/>
                    </a:ext>
                  </a:extLst>
                </a:gridCol>
                <a:gridCol w="1386371">
                  <a:extLst>
                    <a:ext uri="{9D8B030D-6E8A-4147-A177-3AD203B41FA5}">
                      <a16:colId xmlns:a16="http://schemas.microsoft.com/office/drawing/2014/main" val="1765168165"/>
                    </a:ext>
                  </a:extLst>
                </a:gridCol>
              </a:tblGrid>
              <a:tr h="111486">
                <a:tc>
                  <a:txBody>
                    <a:bodyPr/>
                    <a:lstStyle/>
                    <a:p>
                      <a:pPr algn="ctr" fontAlgn="ctr"/>
                      <a:r>
                        <a:rPr lang="es-MX" sz="1800" b="1" i="0" u="none" strike="noStrike" dirty="0">
                          <a:solidFill>
                            <a:schemeClr val="bg1"/>
                          </a:solidFill>
                          <a:effectLst/>
                          <a:latin typeface="Cambria Math" panose="02040503050406030204" pitchFamily="18" charset="0"/>
                          <a:ea typeface="Cambria Math" panose="02040503050406030204" pitchFamily="18" charset="0"/>
                        </a:rPr>
                        <a:t>Factor Norm</a:t>
                      </a:r>
                    </a:p>
                  </a:txBody>
                  <a:tcPr marL="9525" marR="9525" marT="9525" marB="0" anchor="ctr"/>
                </a:tc>
                <a:tc>
                  <a:txBody>
                    <a:bodyPr/>
                    <a:lstStyle/>
                    <a:p>
                      <a:pPr algn="ctr" fontAlgn="ctr"/>
                      <a:r>
                        <a:rPr lang="es-MX" sz="1800" u="none" strike="noStrike" dirty="0">
                          <a:effectLst/>
                          <a:latin typeface="Cambria Math" panose="02040503050406030204" pitchFamily="18" charset="0"/>
                          <a:ea typeface="Cambria Math" panose="02040503050406030204" pitchFamily="18" charset="0"/>
                        </a:rPr>
                        <a:t>I1</a:t>
                      </a:r>
                      <a:endParaRPr lang="es-MX" sz="18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ctr"/>
                      <a:r>
                        <a:rPr lang="es-MX" sz="1800" u="none" strike="noStrike" dirty="0">
                          <a:effectLst/>
                          <a:latin typeface="Cambria Math" panose="02040503050406030204" pitchFamily="18" charset="0"/>
                          <a:ea typeface="Cambria Math" panose="02040503050406030204" pitchFamily="18" charset="0"/>
                        </a:rPr>
                        <a:t>I2</a:t>
                      </a:r>
                    </a:p>
                  </a:txBody>
                  <a:tcPr marL="9525" marR="9525" marT="9525" marB="0" anchor="ctr"/>
                </a:tc>
                <a:extLst>
                  <a:ext uri="{0D108BD9-81ED-4DB2-BD59-A6C34878D82A}">
                    <a16:rowId xmlns:a16="http://schemas.microsoft.com/office/drawing/2014/main" val="3142942663"/>
                  </a:ext>
                </a:extLst>
              </a:tr>
              <a:tr h="292095">
                <a:tc>
                  <a:txBody>
                    <a:bodyPr/>
                    <a:lstStyle/>
                    <a:p>
                      <a:pPr algn="ctr" fontAlgn="ctr"/>
                      <a:r>
                        <a:rPr lang="es-MX" sz="1800" b="1" i="0" u="none" strike="noStrike" dirty="0">
                          <a:solidFill>
                            <a:schemeClr val="bg1"/>
                          </a:solidFill>
                          <a:effectLst/>
                          <a:latin typeface="Cambria Math" panose="02040503050406030204" pitchFamily="18" charset="0"/>
                          <a:ea typeface="Cambria Math" panose="02040503050406030204" pitchFamily="18" charset="0"/>
                        </a:rPr>
                        <a:t>0.908463065</a:t>
                      </a:r>
                    </a:p>
                  </a:txBody>
                  <a:tcPr marL="9525" marR="9525" marT="9525" marB="0" anchor="ctr"/>
                </a:tc>
                <a:tc>
                  <a:txBody>
                    <a:bodyPr/>
                    <a:lstStyle/>
                    <a:p>
                      <a:pPr algn="ctr" fontAlgn="ctr"/>
                      <a:r>
                        <a:rPr lang="es-MX" sz="1800" b="0" i="0" u="none" strike="noStrike" dirty="0">
                          <a:solidFill>
                            <a:schemeClr val="bg1"/>
                          </a:solidFill>
                          <a:effectLst/>
                          <a:latin typeface="Cambria Math" panose="02040503050406030204" pitchFamily="18" charset="0"/>
                          <a:ea typeface="Cambria Math" panose="02040503050406030204" pitchFamily="18" charset="0"/>
                        </a:rPr>
                        <a:t>0.99136143</a:t>
                      </a:r>
                    </a:p>
                  </a:txBody>
                  <a:tcPr marL="9525" marR="9525" marT="9525" marB="0" anchor="ctr"/>
                </a:tc>
                <a:tc>
                  <a:txBody>
                    <a:bodyPr/>
                    <a:lstStyle/>
                    <a:p>
                      <a:pPr algn="ctr" fontAlgn="ctr"/>
                      <a:r>
                        <a:rPr lang="es-MX" sz="1800" b="0" i="0" u="none" strike="noStrike" dirty="0">
                          <a:solidFill>
                            <a:schemeClr val="bg1"/>
                          </a:solidFill>
                          <a:effectLst/>
                          <a:latin typeface="Cambria Math" panose="02040503050406030204" pitchFamily="18" charset="0"/>
                          <a:ea typeface="Cambria Math" panose="02040503050406030204" pitchFamily="18" charset="0"/>
                        </a:rPr>
                        <a:t>0.478409426</a:t>
                      </a:r>
                    </a:p>
                  </a:txBody>
                  <a:tcPr marL="9525" marR="9525" marT="9525" marB="0" anchor="ctr"/>
                </a:tc>
                <a:extLst>
                  <a:ext uri="{0D108BD9-81ED-4DB2-BD59-A6C34878D82A}">
                    <a16:rowId xmlns:a16="http://schemas.microsoft.com/office/drawing/2014/main" val="4277512020"/>
                  </a:ext>
                </a:extLst>
              </a:tr>
            </a:tbl>
          </a:graphicData>
        </a:graphic>
      </p:graphicFrame>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04C0564-EF44-49FA-BA23-5DD4FD18BC3A}"/>
                  </a:ext>
                </a:extLst>
              </p:cNvPr>
              <p:cNvSpPr txBox="1"/>
              <p:nvPr/>
            </p:nvSpPr>
            <p:spPr>
              <a:xfrm>
                <a:off x="4632077" y="3708400"/>
                <a:ext cx="741530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mtClean="0">
                          <a:solidFill>
                            <a:schemeClr val="bg1"/>
                          </a:solidFill>
                          <a:latin typeface="Cambria Math" panose="02040503050406030204" pitchFamily="18" charset="0"/>
                          <a:ea typeface="Cambria Math" panose="02040503050406030204" pitchFamily="18" charset="0"/>
                        </a:rPr>
                        <m:t>E</m:t>
                      </m:r>
                      <m:r>
                        <m:rPr>
                          <m:sty m:val="p"/>
                        </m:rPr>
                        <a:rPr lang="es-MX" b="0" i="0" smtClean="0">
                          <a:solidFill>
                            <a:schemeClr val="bg1"/>
                          </a:solidFill>
                          <a:latin typeface="Cambria Math" panose="02040503050406030204" pitchFamily="18" charset="0"/>
                          <a:ea typeface="Cambria Math" panose="02040503050406030204" pitchFamily="18" charset="0"/>
                        </a:rPr>
                        <m:t>rror</m:t>
                      </m:r>
                      <m:r>
                        <a:rPr lang="es-MX" b="0" i="0" smtClean="0">
                          <a:solidFill>
                            <a:schemeClr val="bg1"/>
                          </a:solidFill>
                          <a:latin typeface="Cambria Math" panose="02040503050406030204" pitchFamily="18" charset="0"/>
                          <a:ea typeface="Cambria Math" panose="02040503050406030204" pitchFamily="18" charset="0"/>
                        </a:rPr>
                        <m:t>=</m:t>
                      </m:r>
                      <m:rad>
                        <m:radPr>
                          <m:degHide m:val="on"/>
                          <m:ctrlPr>
                            <a:rPr lang="es-MX" b="0" i="1" smtClean="0">
                              <a:solidFill>
                                <a:schemeClr val="bg1"/>
                              </a:solidFill>
                              <a:latin typeface="Cambria Math" panose="02040503050406030204" pitchFamily="18" charset="0"/>
                              <a:ea typeface="Cambria Math" panose="02040503050406030204" pitchFamily="18" charset="0"/>
                            </a:rPr>
                          </m:ctrlPr>
                        </m:radPr>
                        <m:deg/>
                        <m:e>
                          <m:r>
                            <a:rPr lang="es-MX" b="0" i="1" smtClean="0">
                              <a:solidFill>
                                <a:schemeClr val="bg1"/>
                              </a:solidFill>
                              <a:latin typeface="Cambria Math" panose="02040503050406030204" pitchFamily="18" charset="0"/>
                              <a:ea typeface="Cambria Math" panose="02040503050406030204" pitchFamily="18" charset="0"/>
                            </a:rPr>
                            <m:t>(</m:t>
                          </m:r>
                          <m:sSup>
                            <m:sSupPr>
                              <m:ctrlPr>
                                <a:rPr lang="es-MX" b="0" i="1" smtClean="0">
                                  <a:solidFill>
                                    <a:schemeClr val="bg1"/>
                                  </a:solidFill>
                                  <a:latin typeface="Cambria Math" panose="02040503050406030204" pitchFamily="18" charset="0"/>
                                  <a:ea typeface="Cambria Math" panose="02040503050406030204" pitchFamily="18" charset="0"/>
                                </a:rPr>
                              </m:ctrlPr>
                            </m:sSupPr>
                            <m:e>
                              <m:r>
                                <m:rPr>
                                  <m:nor/>
                                </m:rPr>
                                <a:rPr lang="es-MX" b="1">
                                  <a:solidFill>
                                    <a:schemeClr val="bg1"/>
                                  </a:solidFill>
                                  <a:latin typeface="Cambria Math" panose="02040503050406030204" pitchFamily="18" charset="0"/>
                                  <a:ea typeface="Cambria Math" panose="02040503050406030204" pitchFamily="18" charset="0"/>
                                </a:rPr>
                                <m:t>0.9084</m:t>
                              </m:r>
                              <m:r>
                                <m:rPr>
                                  <m:nor/>
                                </m:rPr>
                                <a:rPr lang="es-MX" b="0" i="0" smtClean="0">
                                  <a:solidFill>
                                    <a:schemeClr val="bg1"/>
                                  </a:solidFill>
                                  <a:latin typeface="Cambria Math" panose="02040503050406030204" pitchFamily="18" charset="0"/>
                                  <a:ea typeface="Cambria Math" panose="02040503050406030204" pitchFamily="18" charset="0"/>
                                </a:rPr>
                                <m:t> ∗ </m:t>
                              </m:r>
                              <m:r>
                                <m:rPr>
                                  <m:nor/>
                                </m:rPr>
                                <a:rPr lang="es-MX" dirty="0">
                                  <a:solidFill>
                                    <a:schemeClr val="bg1"/>
                                  </a:solidFill>
                                  <a:latin typeface="Cambria Math" panose="02040503050406030204" pitchFamily="18" charset="0"/>
                                  <a:ea typeface="Cambria Math" panose="02040503050406030204" pitchFamily="18" charset="0"/>
                                </a:rPr>
                                <m:t>0.9913</m:t>
                              </m:r>
                              <m:r>
                                <a:rPr lang="es-MX" b="0" i="1" dirty="0" smtClean="0">
                                  <a:solidFill>
                                    <a:schemeClr val="bg1"/>
                                  </a:solidFill>
                                  <a:latin typeface="Cambria Math" panose="02040503050406030204" pitchFamily="18" charset="0"/>
                                  <a:ea typeface="Cambria Math" panose="02040503050406030204" pitchFamily="18" charset="0"/>
                                </a:rPr>
                                <m:t> −(</m:t>
                              </m:r>
                              <m:r>
                                <m:rPr>
                                  <m:nor/>
                                </m:rPr>
                                <a:rPr lang="es-MX" dirty="0" smtClean="0">
                                  <a:solidFill>
                                    <a:schemeClr val="bg1"/>
                                  </a:solidFill>
                                  <a:latin typeface="Cambria Math" panose="02040503050406030204" pitchFamily="18" charset="0"/>
                                  <a:ea typeface="Cambria Math" panose="02040503050406030204" pitchFamily="18" charset="0"/>
                                </a:rPr>
                                <m:t>0.9762</m:t>
                              </m:r>
                              <m:r>
                                <a:rPr lang="es-MX" b="0" i="1" dirty="0" smtClean="0">
                                  <a:solidFill>
                                    <a:schemeClr val="bg1"/>
                                  </a:solidFill>
                                  <a:latin typeface="Cambria Math" panose="02040503050406030204" pitchFamily="18" charset="0"/>
                                  <a:ea typeface="Cambria Math" panose="02040503050406030204" pitchFamily="18" charset="0"/>
                                </a:rPr>
                                <m:t>))</m:t>
                              </m:r>
                            </m:e>
                            <m:sup>
                              <m:r>
                                <a:rPr lang="es-MX" b="0" i="1" smtClean="0">
                                  <a:solidFill>
                                    <a:schemeClr val="bg1"/>
                                  </a:solidFill>
                                  <a:latin typeface="Cambria Math" panose="02040503050406030204" pitchFamily="18" charset="0"/>
                                  <a:ea typeface="Cambria Math" panose="02040503050406030204" pitchFamily="18" charset="0"/>
                                </a:rPr>
                                <m:t>2</m:t>
                              </m:r>
                            </m:sup>
                          </m:sSup>
                          <m:r>
                            <a:rPr lang="es-MX" b="0" i="1" smtClean="0">
                              <a:solidFill>
                                <a:schemeClr val="bg1"/>
                              </a:solidFill>
                              <a:latin typeface="Cambria Math" panose="02040503050406030204" pitchFamily="18" charset="0"/>
                              <a:ea typeface="Cambria Math" panose="02040503050406030204" pitchFamily="18" charset="0"/>
                            </a:rPr>
                            <m:t>+</m:t>
                          </m:r>
                          <m:sSup>
                            <m:sSupPr>
                              <m:ctrlPr>
                                <a:rPr lang="es-MX" i="1">
                                  <a:solidFill>
                                    <a:schemeClr val="bg1"/>
                                  </a:solidFill>
                                  <a:latin typeface="Cambria Math" panose="02040503050406030204" pitchFamily="18" charset="0"/>
                                  <a:ea typeface="Cambria Math" panose="02040503050406030204" pitchFamily="18" charset="0"/>
                                </a:rPr>
                              </m:ctrlPr>
                            </m:sSupPr>
                            <m:e>
                              <m:r>
                                <m:rPr>
                                  <m:nor/>
                                </m:rPr>
                                <a:rPr lang="es-MX" b="0" i="0" smtClean="0">
                                  <a:solidFill>
                                    <a:schemeClr val="bg1"/>
                                  </a:solidFill>
                                  <a:latin typeface="Cambria Math" panose="02040503050406030204" pitchFamily="18" charset="0"/>
                                  <a:ea typeface="Cambria Math" panose="02040503050406030204" pitchFamily="18" charset="0"/>
                                </a:rPr>
                                <m:t>(</m:t>
                              </m:r>
                              <m:r>
                                <m:rPr>
                                  <m:nor/>
                                </m:rPr>
                                <a:rPr lang="es-MX" b="1">
                                  <a:solidFill>
                                    <a:schemeClr val="bg1"/>
                                  </a:solidFill>
                                  <a:latin typeface="Cambria Math" panose="02040503050406030204" pitchFamily="18" charset="0"/>
                                  <a:ea typeface="Cambria Math" panose="02040503050406030204" pitchFamily="18" charset="0"/>
                                </a:rPr>
                                <m:t>0.9084</m:t>
                              </m:r>
                              <m:r>
                                <m:rPr>
                                  <m:nor/>
                                </m:rPr>
                                <a:rPr lang="es-MX" b="0" i="0" smtClean="0">
                                  <a:solidFill>
                                    <a:schemeClr val="bg1"/>
                                  </a:solidFill>
                                  <a:latin typeface="Cambria Math" panose="02040503050406030204" pitchFamily="18" charset="0"/>
                                  <a:ea typeface="Cambria Math" panose="02040503050406030204" pitchFamily="18" charset="0"/>
                                </a:rPr>
                                <m:t> ∗ </m:t>
                              </m:r>
                              <m:r>
                                <m:rPr>
                                  <m:nor/>
                                </m:rPr>
                                <a:rPr lang="es-MX" dirty="0">
                                  <a:solidFill>
                                    <a:schemeClr val="bg1"/>
                                  </a:solidFill>
                                  <a:latin typeface="Cambria Math" panose="02040503050406030204" pitchFamily="18" charset="0"/>
                                  <a:ea typeface="Cambria Math" panose="02040503050406030204" pitchFamily="18" charset="0"/>
                                </a:rPr>
                                <m:t>0.4784</m:t>
                              </m:r>
                              <m:r>
                                <m:rPr>
                                  <m:nor/>
                                </m:rPr>
                                <a:rPr lang="es-MX" b="0" i="0" dirty="0" smtClean="0">
                                  <a:solidFill>
                                    <a:schemeClr val="bg1"/>
                                  </a:solidFill>
                                  <a:latin typeface="Cambria Math" panose="02040503050406030204" pitchFamily="18" charset="0"/>
                                  <a:ea typeface="Cambria Math" panose="02040503050406030204" pitchFamily="18" charset="0"/>
                                </a:rPr>
                                <m:t> − (</m:t>
                              </m:r>
                              <m:r>
                                <m:rPr>
                                  <m:nor/>
                                </m:rPr>
                                <a:rPr lang="es-MX" dirty="0" smtClean="0">
                                  <a:solidFill>
                                    <a:schemeClr val="bg1"/>
                                  </a:solidFill>
                                  <a:latin typeface="Cambria Math" panose="02040503050406030204" pitchFamily="18" charset="0"/>
                                  <a:ea typeface="Cambria Math" panose="02040503050406030204" pitchFamily="18" charset="0"/>
                                </a:rPr>
                                <m:t>−0.2089</m:t>
                              </m:r>
                              <m:r>
                                <m:rPr>
                                  <m:nor/>
                                </m:rPr>
                                <a:rPr lang="es-MX" b="0" i="0" dirty="0" smtClean="0">
                                  <a:solidFill>
                                    <a:schemeClr val="bg1"/>
                                  </a:solidFill>
                                  <a:latin typeface="Cambria Math" panose="02040503050406030204" pitchFamily="18" charset="0"/>
                                  <a:ea typeface="Cambria Math" panose="02040503050406030204" pitchFamily="18" charset="0"/>
                                </a:rPr>
                                <m:t>))</m:t>
                              </m:r>
                            </m:e>
                            <m:sup>
                              <m:r>
                                <a:rPr lang="es-MX" i="1">
                                  <a:solidFill>
                                    <a:schemeClr val="bg1"/>
                                  </a:solidFill>
                                  <a:latin typeface="Cambria Math" panose="02040503050406030204" pitchFamily="18" charset="0"/>
                                  <a:ea typeface="Cambria Math" panose="02040503050406030204" pitchFamily="18" charset="0"/>
                                </a:rPr>
                                <m:t>2</m:t>
                              </m:r>
                            </m:sup>
                          </m:sSup>
                        </m:e>
                      </m:rad>
                    </m:oMath>
                  </m:oMathPara>
                </a14:m>
                <a:endParaRPr lang="es-MX"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12" name="CuadroTexto 11">
                <a:extLst>
                  <a:ext uri="{FF2B5EF4-FFF2-40B4-BE49-F238E27FC236}">
                    <a16:creationId xmlns:a16="http://schemas.microsoft.com/office/drawing/2014/main" id="{B04C0564-EF44-49FA-BA23-5DD4FD18BC3A}"/>
                  </a:ext>
                </a:extLst>
              </p:cNvPr>
              <p:cNvSpPr txBox="1">
                <a:spLocks noRot="1" noChangeAspect="1" noMove="1" noResize="1" noEditPoints="1" noAdjustHandles="1" noChangeArrowheads="1" noChangeShapeType="1" noTextEdit="1"/>
              </p:cNvSpPr>
              <p:nvPr/>
            </p:nvSpPr>
            <p:spPr>
              <a:xfrm>
                <a:off x="4632077" y="3708400"/>
                <a:ext cx="7415300" cy="335413"/>
              </a:xfrm>
              <a:prstGeom prst="rect">
                <a:avLst/>
              </a:prstGeom>
              <a:blipFill>
                <a:blip r:embed="rId5"/>
                <a:stretch>
                  <a:fillRect l="-329" b="-2909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A1927991-45B5-48BE-B366-AC727BD6CA71}"/>
                  </a:ext>
                </a:extLst>
              </p:cNvPr>
              <p:cNvSpPr txBox="1"/>
              <p:nvPr/>
            </p:nvSpPr>
            <p:spPr>
              <a:xfrm>
                <a:off x="4804345" y="4474164"/>
                <a:ext cx="34183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800" smtClean="0">
                          <a:solidFill>
                            <a:schemeClr val="bg1"/>
                          </a:solidFill>
                          <a:latin typeface="Cambria Math" panose="02040503050406030204" pitchFamily="18" charset="0"/>
                          <a:ea typeface="Cambria Math" panose="02040503050406030204" pitchFamily="18" charset="0"/>
                        </a:rPr>
                        <m:t>E</m:t>
                      </m:r>
                      <m:r>
                        <m:rPr>
                          <m:sty m:val="p"/>
                        </m:rPr>
                        <a:rPr lang="es-MX" sz="2800" b="0" i="0" smtClean="0">
                          <a:solidFill>
                            <a:schemeClr val="bg1"/>
                          </a:solidFill>
                          <a:latin typeface="Cambria Math" panose="02040503050406030204" pitchFamily="18" charset="0"/>
                          <a:ea typeface="Cambria Math" panose="02040503050406030204" pitchFamily="18" charset="0"/>
                        </a:rPr>
                        <m:t>rror</m:t>
                      </m:r>
                      <m:r>
                        <a:rPr lang="es-MX" sz="2800" b="0" i="0" smtClean="0">
                          <a:solidFill>
                            <a:schemeClr val="bg1"/>
                          </a:solidFill>
                          <a:latin typeface="Cambria Math" panose="02040503050406030204" pitchFamily="18" charset="0"/>
                          <a:ea typeface="Cambria Math" panose="02040503050406030204" pitchFamily="18" charset="0"/>
                        </a:rPr>
                        <m:t>=</m:t>
                      </m:r>
                      <m:r>
                        <m:rPr>
                          <m:nor/>
                        </m:rPr>
                        <a:rPr lang="es-MX" sz="2800" b="1" smtClean="0">
                          <a:solidFill>
                            <a:schemeClr val="bg1"/>
                          </a:solidFill>
                          <a:latin typeface="Cambria Math" panose="02040503050406030204" pitchFamily="18" charset="0"/>
                          <a:ea typeface="Cambria Math" panose="02040503050406030204" pitchFamily="18" charset="0"/>
                        </a:rPr>
                        <m:t>0.647979723</m:t>
                      </m:r>
                    </m:oMath>
                  </m:oMathPara>
                </a14:m>
                <a:endParaRPr lang="es-MX"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13" name="CuadroTexto 12">
                <a:extLst>
                  <a:ext uri="{FF2B5EF4-FFF2-40B4-BE49-F238E27FC236}">
                    <a16:creationId xmlns:a16="http://schemas.microsoft.com/office/drawing/2014/main" id="{A1927991-45B5-48BE-B366-AC727BD6CA71}"/>
                  </a:ext>
                </a:extLst>
              </p:cNvPr>
              <p:cNvSpPr txBox="1">
                <a:spLocks noRot="1" noChangeAspect="1" noMove="1" noResize="1" noEditPoints="1" noAdjustHandles="1" noChangeArrowheads="1" noChangeShapeType="1" noTextEdit="1"/>
              </p:cNvSpPr>
              <p:nvPr/>
            </p:nvSpPr>
            <p:spPr>
              <a:xfrm>
                <a:off x="4804345" y="4474164"/>
                <a:ext cx="3418372" cy="430887"/>
              </a:xfrm>
              <a:prstGeom prst="rect">
                <a:avLst/>
              </a:prstGeom>
              <a:blipFill>
                <a:blip r:embed="rId6"/>
                <a:stretch>
                  <a:fillRect/>
                </a:stretch>
              </a:blipFill>
            </p:spPr>
            <p:txBody>
              <a:bodyPr/>
              <a:lstStyle/>
              <a:p>
                <a:r>
                  <a:rPr lang="es-MX">
                    <a:noFill/>
                  </a:rPr>
                  <a:t> </a:t>
                </a:r>
              </a:p>
            </p:txBody>
          </p:sp>
        </mc:Fallback>
      </mc:AlternateContent>
      <p:graphicFrame>
        <p:nvGraphicFramePr>
          <p:cNvPr id="14" name="Diagrama 13">
            <a:extLst>
              <a:ext uri="{FF2B5EF4-FFF2-40B4-BE49-F238E27FC236}">
                <a16:creationId xmlns:a16="http://schemas.microsoft.com/office/drawing/2014/main" id="{070D4556-E7C8-464A-9752-DD385CA5219E}"/>
              </a:ext>
            </a:extLst>
          </p:cNvPr>
          <p:cNvGraphicFramePr/>
          <p:nvPr>
            <p:extLst>
              <p:ext uri="{D42A27DB-BD31-4B8C-83A1-F6EECF244321}">
                <p14:modId xmlns:p14="http://schemas.microsoft.com/office/powerpoint/2010/main" val="2257817707"/>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709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Marcador de posición de imagen 5" descr="Señal digital durante la noche">
            <a:extLst>
              <a:ext uri="{FF2B5EF4-FFF2-40B4-BE49-F238E27FC236}">
                <a16:creationId xmlns:a16="http://schemas.microsoft.com/office/drawing/2014/main" id="{158A29DA-889A-405F-9EBC-17F0179D75DC}"/>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6614"/>
            <a:ext cx="12192000" cy="6877996"/>
          </a:xfrm>
        </p:spPr>
      </p:pic>
      <p:sp>
        <p:nvSpPr>
          <p:cNvPr id="7" name="Rectángulo 6" title="Gráfico de superposición">
            <a:extLst>
              <a:ext uri="{FF2B5EF4-FFF2-40B4-BE49-F238E27FC236}">
                <a16:creationId xmlns:a16="http://schemas.microsoft.com/office/drawing/2014/main" id="{A0B8B412-7962-44AD-8293-75C5384B789A}"/>
              </a:ext>
            </a:extLst>
          </p:cNvPr>
          <p:cNvSpPr/>
          <p:nvPr/>
        </p:nvSpPr>
        <p:spPr bwMode="ltGray">
          <a:xfrm>
            <a:off x="0" y="3905249"/>
            <a:ext cx="6318560" cy="295936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title="Gráfico de superposición">
            <a:extLst>
              <a:ext uri="{FF2B5EF4-FFF2-40B4-BE49-F238E27FC236}">
                <a16:creationId xmlns:a16="http://schemas.microsoft.com/office/drawing/2014/main" id="{33ED47D5-16A1-40D1-96F9-393B2558727A}"/>
              </a:ext>
            </a:extLst>
          </p:cNvPr>
          <p:cNvSpPr/>
          <p:nvPr/>
        </p:nvSpPr>
        <p:spPr bwMode="ltGray">
          <a:xfrm>
            <a:off x="-11" y="-8545"/>
            <a:ext cx="6318559" cy="3913794"/>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DFB4E65B-AD78-4F8E-AF3D-7759245651EE}"/>
              </a:ext>
            </a:extLst>
          </p:cNvPr>
          <p:cNvSpPr>
            <a:spLocks noGrp="1"/>
          </p:cNvSpPr>
          <p:nvPr>
            <p:ph type="ctrTitle"/>
          </p:nvPr>
        </p:nvSpPr>
        <p:spPr>
          <a:xfrm>
            <a:off x="685805" y="3907857"/>
            <a:ext cx="5240936" cy="1532849"/>
          </a:xfrm>
        </p:spPr>
        <p:txBody>
          <a:bodyPr rtlCol="0"/>
          <a:lstStyle/>
          <a:p>
            <a:pPr rtl="0"/>
            <a:r>
              <a:rPr lang="es-ES" sz="6600" dirty="0"/>
              <a:t>Contenido</a:t>
            </a:r>
          </a:p>
        </p:txBody>
      </p:sp>
      <p:sp>
        <p:nvSpPr>
          <p:cNvPr id="3" name="Subtítulo 2">
            <a:extLst>
              <a:ext uri="{FF2B5EF4-FFF2-40B4-BE49-F238E27FC236}">
                <a16:creationId xmlns:a16="http://schemas.microsoft.com/office/drawing/2014/main" id="{AD64A9BB-6E23-4A5F-9B9E-D9C953E9F40D}"/>
              </a:ext>
            </a:extLst>
          </p:cNvPr>
          <p:cNvSpPr>
            <a:spLocks noGrp="1"/>
          </p:cNvSpPr>
          <p:nvPr>
            <p:ph type="subTitle" idx="1"/>
          </p:nvPr>
        </p:nvSpPr>
        <p:spPr/>
        <p:txBody>
          <a:bodyPr rtlCol="0"/>
          <a:lstStyle/>
          <a:p>
            <a:pPr rtl="0"/>
            <a:endParaRPr lang="es-ES" noProof="1"/>
          </a:p>
        </p:txBody>
      </p:sp>
      <p:sp>
        <p:nvSpPr>
          <p:cNvPr id="11" name="Elipse 10" descr="Gráfico de título de portada (puede moverme)">
            <a:extLst>
              <a:ext uri="{FF2B5EF4-FFF2-40B4-BE49-F238E27FC236}">
                <a16:creationId xmlns:a16="http://schemas.microsoft.com/office/drawing/2014/main" id="{A185A67E-A75A-47A0-A846-3772FAE1B973}"/>
              </a:ext>
            </a:extLst>
          </p:cNvPr>
          <p:cNvSpPr/>
          <p:nvPr/>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nvGrpSpPr>
          <p:cNvPr id="21" name="Grupo 20" descr="Gráfico de título de portada (puede moverme)">
            <a:extLst>
              <a:ext uri="{FF2B5EF4-FFF2-40B4-BE49-F238E27FC236}">
                <a16:creationId xmlns:a16="http://schemas.microsoft.com/office/drawing/2014/main" id="{6178E4B4-24A5-4096-A3D1-F762B1F4BDB5}"/>
              </a:ext>
            </a:extLst>
          </p:cNvPr>
          <p:cNvGrpSpPr/>
          <p:nvPr/>
        </p:nvGrpSpPr>
        <p:grpSpPr>
          <a:xfrm>
            <a:off x="3752763" y="2652121"/>
            <a:ext cx="1022532" cy="1022532"/>
            <a:chOff x="3775686" y="2602347"/>
            <a:chExt cx="1022532" cy="1022532"/>
          </a:xfrm>
        </p:grpSpPr>
        <p:sp>
          <p:nvSpPr>
            <p:cNvPr id="10" name="Elipse 9">
              <a:extLst>
                <a:ext uri="{FF2B5EF4-FFF2-40B4-BE49-F238E27FC236}">
                  <a16:creationId xmlns:a16="http://schemas.microsoft.com/office/drawing/2014/main" id="{B1B86F4D-9AF7-49E0-AEDA-AB23809D657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2" name="Elipse 11">
              <a:extLst>
                <a:ext uri="{FF2B5EF4-FFF2-40B4-BE49-F238E27FC236}">
                  <a16:creationId xmlns:a16="http://schemas.microsoft.com/office/drawing/2014/main" id="{BE8D72F0-ECB8-4873-A8F4-C15E2290E28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22" name="Grupo 21" descr="Gráfico de título de portada (puede girarme)">
            <a:extLst>
              <a:ext uri="{FF2B5EF4-FFF2-40B4-BE49-F238E27FC236}">
                <a16:creationId xmlns:a16="http://schemas.microsoft.com/office/drawing/2014/main" id="{DCFF208F-FFDF-40EC-81E0-20313AC11446}"/>
              </a:ext>
            </a:extLst>
          </p:cNvPr>
          <p:cNvGrpSpPr/>
          <p:nvPr/>
        </p:nvGrpSpPr>
        <p:grpSpPr>
          <a:xfrm>
            <a:off x="1952144" y="833521"/>
            <a:ext cx="2678654" cy="2720745"/>
            <a:chOff x="1952144" y="833521"/>
            <a:chExt cx="2678654" cy="2720745"/>
          </a:xfrm>
        </p:grpSpPr>
        <p:sp>
          <p:nvSpPr>
            <p:cNvPr id="13" name="Elipse 12">
              <a:extLst>
                <a:ext uri="{FF2B5EF4-FFF2-40B4-BE49-F238E27FC236}">
                  <a16:creationId xmlns:a16="http://schemas.microsoft.com/office/drawing/2014/main" id="{D759BE1D-6457-4E8F-B887-C13222320C54}"/>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14" name="Conector recto 13">
              <a:extLst>
                <a:ext uri="{FF2B5EF4-FFF2-40B4-BE49-F238E27FC236}">
                  <a16:creationId xmlns:a16="http://schemas.microsoft.com/office/drawing/2014/main" id="{426FAD40-E4F7-473C-B6BB-05C6E57D7349}"/>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5" name="Conector recto 14" descr="elemento decorativo">
            <a:extLst>
              <a:ext uri="{FF2B5EF4-FFF2-40B4-BE49-F238E27FC236}">
                <a16:creationId xmlns:a16="http://schemas.microsoft.com/office/drawing/2014/main" id="{EDBD2E0D-D8D7-4940-9A82-1ACDAD327343}"/>
              </a:ext>
              <a:ext uri="{C183D7F6-B498-43B3-948B-1728B52AA6E4}">
                <adec:decorative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descr="elemento decorativo">
            <a:extLst>
              <a:ext uri="{FF2B5EF4-FFF2-40B4-BE49-F238E27FC236}">
                <a16:creationId xmlns:a16="http://schemas.microsoft.com/office/drawing/2014/main" id="{26658F5F-1D95-45C0-BA5E-84A608B4A559}"/>
              </a:ext>
              <a:ext uri="{C183D7F6-B498-43B3-948B-1728B52AA6E4}">
                <adec:decorative xmlns:adec="http://schemas.microsoft.com/office/drawing/2017/decorative"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8CC7E606-75A1-44AB-B625-2573EB5EC8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311"/>
          <a:stretch/>
        </p:blipFill>
        <p:spPr bwMode="auto">
          <a:xfrm>
            <a:off x="6312641" y="0"/>
            <a:ext cx="5893149"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title="Gráfico de superposición">
            <a:extLst>
              <a:ext uri="{FF2B5EF4-FFF2-40B4-BE49-F238E27FC236}">
                <a16:creationId xmlns:a16="http://schemas.microsoft.com/office/drawing/2014/main" id="{049BEB83-4C85-4EEB-A217-760F5BF7B0A3}"/>
              </a:ext>
            </a:extLst>
          </p:cNvPr>
          <p:cNvSpPr/>
          <p:nvPr/>
        </p:nvSpPr>
        <p:spPr bwMode="ltGray">
          <a:xfrm>
            <a:off x="6312641" y="-9998"/>
            <a:ext cx="5893149" cy="687799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2" name="Rectángulo 41" title="Gráfico de superposición">
            <a:extLst>
              <a:ext uri="{FF2B5EF4-FFF2-40B4-BE49-F238E27FC236}">
                <a16:creationId xmlns:a16="http://schemas.microsoft.com/office/drawing/2014/main" id="{0416EBDD-67A2-452E-A9B7-31690413CB78}"/>
              </a:ext>
            </a:extLst>
          </p:cNvPr>
          <p:cNvSpPr/>
          <p:nvPr/>
        </p:nvSpPr>
        <p:spPr bwMode="ltGray">
          <a:xfrm>
            <a:off x="6309035" y="-6614"/>
            <a:ext cx="5900360" cy="6858000"/>
          </a:xfrm>
          <a:prstGeom prst="rect">
            <a:avLst/>
          </a:prstGeom>
          <a:solidFill>
            <a:schemeClr val="accent5">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aphicFrame>
        <p:nvGraphicFramePr>
          <p:cNvPr id="5" name="Diagrama 4">
            <a:extLst>
              <a:ext uri="{FF2B5EF4-FFF2-40B4-BE49-F238E27FC236}">
                <a16:creationId xmlns:a16="http://schemas.microsoft.com/office/drawing/2014/main" id="{D641C2E8-A92A-4396-B6F5-1CB7EC766BE9}"/>
              </a:ext>
            </a:extLst>
          </p:cNvPr>
          <p:cNvGraphicFramePr/>
          <p:nvPr>
            <p:extLst>
              <p:ext uri="{D42A27DB-BD31-4B8C-83A1-F6EECF244321}">
                <p14:modId xmlns:p14="http://schemas.microsoft.com/office/powerpoint/2010/main" val="1995435904"/>
              </p:ext>
            </p:extLst>
          </p:nvPr>
        </p:nvGraphicFramePr>
        <p:xfrm>
          <a:off x="5925976" y="227793"/>
          <a:ext cx="6570824" cy="6375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70403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CF390BA-F9E5-4A53-AE84-CFF647158688}"/>
              </a:ext>
            </a:extLst>
          </p:cNvPr>
          <p:cNvSpPr>
            <a:spLocks noGrp="1"/>
          </p:cNvSpPr>
          <p:nvPr>
            <p:ph type="sldNum" sz="quarter" idx="12"/>
          </p:nvPr>
        </p:nvSpPr>
        <p:spPr/>
        <p:txBody>
          <a:bodyPr rtlCol="0"/>
          <a:lstStyle/>
          <a:p>
            <a:pPr rtl="0"/>
            <a:r>
              <a:rPr lang="es-ES" dirty="0"/>
              <a:t>página </a:t>
            </a:r>
            <a:fld id="{19B51A1E-902D-48AF-9020-955120F399B6}" type="slidenum">
              <a:rPr lang="es-ES" smtClean="0"/>
              <a:pPr rtl="0"/>
              <a:t>20</a:t>
            </a:fld>
            <a:endParaRPr lang="es-ES" dirty="0"/>
          </a:p>
        </p:txBody>
      </p:sp>
      <p:sp>
        <p:nvSpPr>
          <p:cNvPr id="6" name="Marcador de contenido 5">
            <a:extLst>
              <a:ext uri="{FF2B5EF4-FFF2-40B4-BE49-F238E27FC236}">
                <a16:creationId xmlns:a16="http://schemas.microsoft.com/office/drawing/2014/main" id="{F9513B8E-BE7A-486A-9F5A-9FEE77C9ED27}"/>
              </a:ext>
            </a:extLst>
          </p:cNvPr>
          <p:cNvSpPr>
            <a:spLocks noGrp="1"/>
          </p:cNvSpPr>
          <p:nvPr>
            <p:ph idx="13"/>
          </p:nvPr>
        </p:nvSpPr>
        <p:spPr>
          <a:xfrm>
            <a:off x="730627" y="672822"/>
            <a:ext cx="7129481" cy="3656068"/>
          </a:xfrm>
        </p:spPr>
        <p:txBody>
          <a:bodyPr rtlCol="0"/>
          <a:lstStyle/>
          <a:p>
            <a:pPr rtl="0"/>
            <a:r>
              <a:rPr lang="es-ES" dirty="0"/>
              <a:t>Los mapas autoorganizados (SOM) son un tipo de red neuronal especialista en la clasificación.</a:t>
            </a:r>
            <a:endParaRPr lang="es-ES" noProof="1"/>
          </a:p>
          <a:p>
            <a:pPr rtl="0"/>
            <a:r>
              <a:rPr lang="es-ES" noProof="1"/>
              <a:t>Las SOM no poseen ni neuronas de sesgo, ni capas ocultas.</a:t>
            </a:r>
          </a:p>
          <a:p>
            <a:r>
              <a:rPr lang="es-ES" noProof="1"/>
              <a:t>El calculo de errores, como tal, no existen.</a:t>
            </a:r>
          </a:p>
          <a:p>
            <a:r>
              <a:rPr lang="es-ES" noProof="1"/>
              <a:t>El entrenamiento que requieren es no supervisado. Consiste en la actualización de pesos con ayuda de la función de vecindad, en la cual, podemos usar la función gussiona ó la denominada función “sombrero mexicano”. Con dichas funciones la actualización depesos se realiza de manera proporcional con respecto a la distancia eucliniana.</a:t>
            </a:r>
          </a:p>
          <a:p>
            <a:r>
              <a:rPr lang="es-ES" noProof="1"/>
              <a:t>Las SOM son multidimensionales dependiendo el contexto de aplicación: 1D, 2D, 3D, 4D, Nd.</a:t>
            </a:r>
          </a:p>
          <a:p>
            <a:pPr marL="0" indent="0">
              <a:buNone/>
            </a:pPr>
            <a:endParaRPr lang="es-ES" noProof="1"/>
          </a:p>
        </p:txBody>
      </p:sp>
      <p:sp>
        <p:nvSpPr>
          <p:cNvPr id="3" name="Título 2">
            <a:extLst>
              <a:ext uri="{FF2B5EF4-FFF2-40B4-BE49-F238E27FC236}">
                <a16:creationId xmlns:a16="http://schemas.microsoft.com/office/drawing/2014/main" id="{DF5E3BD5-1051-4A50-9F18-DFC536C0E08E}"/>
              </a:ext>
            </a:extLst>
          </p:cNvPr>
          <p:cNvSpPr>
            <a:spLocks noGrp="1"/>
          </p:cNvSpPr>
          <p:nvPr>
            <p:ph type="ctrTitle"/>
          </p:nvPr>
        </p:nvSpPr>
        <p:spPr/>
        <p:txBody>
          <a:bodyPr rtlCol="0"/>
          <a:lstStyle/>
          <a:p>
            <a:pPr rtl="0"/>
            <a:r>
              <a:rPr lang="es-ES" dirty="0"/>
              <a:t>Resumen</a:t>
            </a:r>
          </a:p>
        </p:txBody>
      </p:sp>
      <p:sp>
        <p:nvSpPr>
          <p:cNvPr id="4" name="Subtítulo 3">
            <a:extLst>
              <a:ext uri="{FF2B5EF4-FFF2-40B4-BE49-F238E27FC236}">
                <a16:creationId xmlns:a16="http://schemas.microsoft.com/office/drawing/2014/main" id="{EC56582A-55F9-4B18-95E7-DD8795CF21B9}"/>
              </a:ext>
            </a:extLst>
          </p:cNvPr>
          <p:cNvSpPr>
            <a:spLocks noGrp="1"/>
          </p:cNvSpPr>
          <p:nvPr>
            <p:ph type="subTitle" idx="1"/>
          </p:nvPr>
        </p:nvSpPr>
        <p:spPr/>
        <p:txBody>
          <a:bodyPr rtlCol="0"/>
          <a:lstStyle/>
          <a:p>
            <a:pPr rtl="0"/>
            <a:r>
              <a:rPr lang="es-ES" dirty="0"/>
              <a:t>Subtítulo o título </a:t>
            </a:r>
            <a:br>
              <a:rPr lang="es-ES" dirty="0"/>
            </a:br>
            <a:r>
              <a:rPr lang="es-ES" dirty="0"/>
              <a:t>secundario del resumen</a:t>
            </a:r>
          </a:p>
        </p:txBody>
      </p:sp>
      <p:grpSp>
        <p:nvGrpSpPr>
          <p:cNvPr id="12" name="Grupo 11" descr="elemento decorativo">
            <a:extLst>
              <a:ext uri="{FF2B5EF4-FFF2-40B4-BE49-F238E27FC236}">
                <a16:creationId xmlns:a16="http://schemas.microsoft.com/office/drawing/2014/main" id="{24760C03-A974-4492-8BDC-3A3B1DA41C3B}"/>
              </a:ext>
              <a:ext uri="{C183D7F6-B498-43B3-948B-1728B52AA6E4}">
                <adec:decorative xmlns:adec="http://schemas.microsoft.com/office/drawing/2017/decorative" val="1"/>
              </a:ext>
            </a:extLst>
          </p:cNvPr>
          <p:cNvGrpSpPr/>
          <p:nvPr/>
        </p:nvGrpSpPr>
        <p:grpSpPr>
          <a:xfrm>
            <a:off x="9220200" y="1125275"/>
            <a:ext cx="2381250" cy="2335471"/>
            <a:chOff x="1952144" y="833521"/>
            <a:chExt cx="2846074" cy="2791358"/>
          </a:xfrm>
        </p:grpSpPr>
        <p:sp>
          <p:nvSpPr>
            <p:cNvPr id="13" name="Elipse 12">
              <a:extLst>
                <a:ext uri="{FF2B5EF4-FFF2-40B4-BE49-F238E27FC236}">
                  <a16:creationId xmlns:a16="http://schemas.microsoft.com/office/drawing/2014/main" id="{82663A09-922C-4254-9D30-7A8E6E2694A8}"/>
                </a:ext>
              </a:extLst>
            </p:cNvPr>
            <p:cNvSpPr/>
            <p:nvPr userDrawn="1"/>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4" name="Elipse 13">
              <a:extLst>
                <a:ext uri="{FF2B5EF4-FFF2-40B4-BE49-F238E27FC236}">
                  <a16:creationId xmlns:a16="http://schemas.microsoft.com/office/drawing/2014/main" id="{C045C08B-B7E1-453E-BC2E-F22D7AC53DC5}"/>
                </a:ext>
              </a:extLst>
            </p:cNvPr>
            <p:cNvSpPr/>
            <p:nvPr userDrawn="1"/>
          </p:nvSpPr>
          <p:spPr>
            <a:xfrm>
              <a:off x="2172489" y="1005639"/>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5" name="Elipse 14">
              <a:extLst>
                <a:ext uri="{FF2B5EF4-FFF2-40B4-BE49-F238E27FC236}">
                  <a16:creationId xmlns:a16="http://schemas.microsoft.com/office/drawing/2014/main" id="{E7A6E3CD-53B5-46DB-988D-203236BF22B0}"/>
                </a:ext>
              </a:extLst>
            </p:cNvPr>
            <p:cNvSpPr/>
            <p:nvPr userDrawn="1"/>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57E3E48F-4C52-4C35-B945-1A097E0030DC}"/>
                </a:ext>
              </a:extLst>
            </p:cNvPr>
            <p:cNvSpPr/>
            <p:nvPr userDrawn="1"/>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17" name="Conector recto 16">
              <a:extLst>
                <a:ext uri="{FF2B5EF4-FFF2-40B4-BE49-F238E27FC236}">
                  <a16:creationId xmlns:a16="http://schemas.microsoft.com/office/drawing/2014/main" id="{F5E22542-B340-4287-91C8-BED785B7355D}"/>
                </a:ext>
              </a:extLst>
            </p:cNvPr>
            <p:cNvCxnSpPr>
              <a:cxnSpLocks/>
            </p:cNvCxnSpPr>
            <p:nvPr userDrawn="1"/>
          </p:nvCxnSpPr>
          <p:spPr>
            <a:xfrm>
              <a:off x="2085771" y="923049"/>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8" name="Diagrama 17">
            <a:extLst>
              <a:ext uri="{FF2B5EF4-FFF2-40B4-BE49-F238E27FC236}">
                <a16:creationId xmlns:a16="http://schemas.microsoft.com/office/drawing/2014/main" id="{B73545FD-A9DD-4582-A43F-ECC136E2498B}"/>
              </a:ext>
            </a:extLst>
          </p:cNvPr>
          <p:cNvGraphicFramePr/>
          <p:nvPr>
            <p:extLst>
              <p:ext uri="{D42A27DB-BD31-4B8C-83A1-F6EECF244321}">
                <p14:modId xmlns:p14="http://schemas.microsoft.com/office/powerpoint/2010/main" val="3243073490"/>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0245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ABB1-5E6B-4365-AD9E-DDCE7E972742}"/>
              </a:ext>
            </a:extLst>
          </p:cNvPr>
          <p:cNvSpPr>
            <a:spLocks noGrp="1"/>
          </p:cNvSpPr>
          <p:nvPr>
            <p:ph type="ctrTitle"/>
          </p:nvPr>
        </p:nvSpPr>
        <p:spPr/>
        <p:txBody>
          <a:bodyPr rtlCol="0"/>
          <a:lstStyle/>
          <a:p>
            <a:pPr rtl="0"/>
            <a:r>
              <a:rPr lang="es-ES" dirty="0"/>
              <a:t>Gracias</a:t>
            </a:r>
          </a:p>
        </p:txBody>
      </p:sp>
      <p:sp>
        <p:nvSpPr>
          <p:cNvPr id="4" name="Subtítulo 3">
            <a:extLst>
              <a:ext uri="{FF2B5EF4-FFF2-40B4-BE49-F238E27FC236}">
                <a16:creationId xmlns:a16="http://schemas.microsoft.com/office/drawing/2014/main" id="{37530160-A714-49C8-85A0-932553905B40}"/>
              </a:ext>
            </a:extLst>
          </p:cNvPr>
          <p:cNvSpPr>
            <a:spLocks noGrp="1"/>
          </p:cNvSpPr>
          <p:nvPr>
            <p:ph type="subTitle" idx="1"/>
          </p:nvPr>
        </p:nvSpPr>
        <p:spPr/>
        <p:txBody>
          <a:bodyPr rtlCol="0"/>
          <a:lstStyle/>
          <a:p>
            <a:pPr rtl="0"/>
            <a:r>
              <a:rPr lang="es-ES" noProof="1"/>
              <a:t>Montes Barreras Luis Geronimo</a:t>
            </a:r>
          </a:p>
        </p:txBody>
      </p:sp>
      <p:cxnSp>
        <p:nvCxnSpPr>
          <p:cNvPr id="20" name="Conector recto 19" descr="elemento decorativo">
            <a:extLst>
              <a:ext uri="{FF2B5EF4-FFF2-40B4-BE49-F238E27FC236}">
                <a16:creationId xmlns:a16="http://schemas.microsoft.com/office/drawing/2014/main" id="{C1E98117-0D60-4216-A28C-2B50485615DF}"/>
              </a:ext>
              <a:ext uri="{C183D7F6-B498-43B3-948B-1728B52AA6E4}">
                <adec:decorative xmlns:adec="http://schemas.microsoft.com/office/drawing/2017/decorative" val="1"/>
              </a:ext>
            </a:extLst>
          </p:cNvPr>
          <p:cNvCxnSpPr>
            <a:cxnSpLocks/>
          </p:cNvCxnSpPr>
          <p:nvPr/>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20" descr="elemento decorativo">
            <a:extLst>
              <a:ext uri="{FF2B5EF4-FFF2-40B4-BE49-F238E27FC236}">
                <a16:creationId xmlns:a16="http://schemas.microsoft.com/office/drawing/2014/main" id="{F0695CC3-3918-4156-8025-B08D8AF2466C}"/>
              </a:ext>
              <a:ext uri="{C183D7F6-B498-43B3-948B-1728B52AA6E4}">
                <adec:decorative xmlns:adec="http://schemas.microsoft.com/office/drawing/2017/decorative" val="1"/>
              </a:ext>
            </a:extLst>
          </p:cNvPr>
          <p:cNvCxnSpPr>
            <a:cxnSpLocks/>
          </p:cNvCxnSpPr>
          <p:nvPr/>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descr="elemento decorativo">
            <a:extLst>
              <a:ext uri="{FF2B5EF4-FFF2-40B4-BE49-F238E27FC236}">
                <a16:creationId xmlns:a16="http://schemas.microsoft.com/office/drawing/2014/main" id="{C6132D90-BDAC-4073-B0E5-07A7BE48577E}"/>
              </a:ext>
              <a:ext uri="{C183D7F6-B498-43B3-948B-1728B52AA6E4}">
                <adec:decorative xmlns:adec="http://schemas.microsoft.com/office/drawing/2017/decorative" val="1"/>
              </a:ext>
            </a:extLst>
          </p:cNvPr>
          <p:cNvCxnSpPr>
            <a:cxnSpLocks/>
          </p:cNvCxnSpPr>
          <p:nvPr/>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2" name="Gráfico 11" descr="Usuario" title="Icono: nombre del moderador">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1400284" y="5059754"/>
            <a:ext cx="218900" cy="218900"/>
          </a:xfrm>
          <a:prstGeom prst="rect">
            <a:avLst/>
          </a:prstGeom>
        </p:spPr>
      </p:pic>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es-ES" dirty="0"/>
              <a:t>página </a:t>
            </a:r>
            <a:fld id="{19B51A1E-902D-48AF-9020-955120F399B6}" type="slidenum">
              <a:rPr lang="es-ES" smtClean="0"/>
              <a:pPr/>
              <a:t>3</a:t>
            </a:fld>
            <a:endParaRPr lang="es-ES" dirty="0"/>
          </a:p>
        </p:txBody>
      </p:sp>
      <p:sp>
        <p:nvSpPr>
          <p:cNvPr id="3" name="Título 2">
            <a:extLst>
              <a:ext uri="{FF2B5EF4-FFF2-40B4-BE49-F238E27FC236}">
                <a16:creationId xmlns:a16="http://schemas.microsoft.com/office/drawing/2014/main" id="{7A663105-4B92-4F24-9DF6-58BB116E29FA}"/>
              </a:ext>
            </a:extLst>
          </p:cNvPr>
          <p:cNvSpPr>
            <a:spLocks noGrp="1"/>
          </p:cNvSpPr>
          <p:nvPr>
            <p:ph type="ctrTitle"/>
          </p:nvPr>
        </p:nvSpPr>
        <p:spPr>
          <a:xfrm>
            <a:off x="7633810" y="2861346"/>
            <a:ext cx="4154759" cy="720000"/>
          </a:xfrm>
        </p:spPr>
        <p:txBody>
          <a:bodyPr rtlCol="0"/>
          <a:lstStyle/>
          <a:p>
            <a:pPr rtl="0"/>
            <a:r>
              <a:rPr lang="es-ES" dirty="0"/>
              <a:t>¿Qué es UN SOM?</a:t>
            </a:r>
          </a:p>
        </p:txBody>
      </p:sp>
      <p:sp>
        <p:nvSpPr>
          <p:cNvPr id="4" name="Subtítulo 3">
            <a:extLst>
              <a:ext uri="{FF2B5EF4-FFF2-40B4-BE49-F238E27FC236}">
                <a16:creationId xmlns:a16="http://schemas.microsoft.com/office/drawing/2014/main" id="{8E41F722-BA6E-4DCA-864E-876ECDFB5336}"/>
              </a:ext>
            </a:extLst>
          </p:cNvPr>
          <p:cNvSpPr>
            <a:spLocks noGrp="1"/>
          </p:cNvSpPr>
          <p:nvPr>
            <p:ph type="subTitle" idx="1"/>
          </p:nvPr>
        </p:nvSpPr>
        <p:spPr>
          <a:xfrm>
            <a:off x="7633811" y="3839019"/>
            <a:ext cx="4091797" cy="1491785"/>
          </a:xfrm>
        </p:spPr>
        <p:txBody>
          <a:bodyPr rtlCol="0"/>
          <a:lstStyle/>
          <a:p>
            <a:pPr rtl="0"/>
            <a:r>
              <a:rPr lang="es-ES" noProof="1"/>
              <a:t>Tipo de red neuronal que es utilizada en la clasificación de elementos de un conjunto en diversas clases. </a:t>
            </a:r>
          </a:p>
        </p:txBody>
      </p:sp>
      <p:grpSp>
        <p:nvGrpSpPr>
          <p:cNvPr id="31" name="Grupo 30" descr="elemento decorativo">
            <a:extLst>
              <a:ext uri="{FF2B5EF4-FFF2-40B4-BE49-F238E27FC236}">
                <a16:creationId xmlns:a16="http://schemas.microsoft.com/office/drawing/2014/main" id="{A899F6F6-5846-4520-8EA6-DE53C5F0C74D}"/>
              </a:ext>
              <a:ext uri="{C183D7F6-B498-43B3-948B-1728B52AA6E4}">
                <adec:decorative xmlns:adec="http://schemas.microsoft.com/office/drawing/2017/decorative" val="1"/>
              </a:ext>
            </a:extLst>
          </p:cNvPr>
          <p:cNvGrpSpPr/>
          <p:nvPr/>
        </p:nvGrpSpPr>
        <p:grpSpPr>
          <a:xfrm>
            <a:off x="7699827" y="846814"/>
            <a:ext cx="4025781" cy="2720745"/>
            <a:chOff x="7699827" y="846814"/>
            <a:chExt cx="4025781" cy="2720745"/>
          </a:xfrm>
        </p:grpSpPr>
        <p:sp>
          <p:nvSpPr>
            <p:cNvPr id="16" name="Elipse 15">
              <a:extLst>
                <a:ext uri="{FF2B5EF4-FFF2-40B4-BE49-F238E27FC236}">
                  <a16:creationId xmlns:a16="http://schemas.microsoft.com/office/drawing/2014/main" id="{A52A5BC6-0335-4C37-95CC-316A81DB1506}"/>
                </a:ext>
              </a:extLst>
            </p:cNvPr>
            <p:cNvSpPr/>
            <p:nvPr/>
          </p:nvSpPr>
          <p:spPr>
            <a:xfrm>
              <a:off x="8182897" y="1713921"/>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7" name="Elipse 16">
              <a:extLst>
                <a:ext uri="{FF2B5EF4-FFF2-40B4-BE49-F238E27FC236}">
                  <a16:creationId xmlns:a16="http://schemas.microsoft.com/office/drawing/2014/main" id="{752F453A-57F5-4901-A8A9-F1625EA46C5E}"/>
                </a:ext>
              </a:extLst>
            </p:cNvPr>
            <p:cNvSpPr/>
            <p:nvPr/>
          </p:nvSpPr>
          <p:spPr>
            <a:xfrm>
              <a:off x="11201630" y="2022136"/>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8" name="Elipse 17">
              <a:extLst>
                <a:ext uri="{FF2B5EF4-FFF2-40B4-BE49-F238E27FC236}">
                  <a16:creationId xmlns:a16="http://schemas.microsoft.com/office/drawing/2014/main" id="{9D39D4C1-97D9-4F9B-8ABC-9865E6AC0568}"/>
                </a:ext>
              </a:extLst>
            </p:cNvPr>
            <p:cNvSpPr/>
            <p:nvPr/>
          </p:nvSpPr>
          <p:spPr>
            <a:xfrm>
              <a:off x="9754515" y="21863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 name="Elipse 18">
              <a:extLst>
                <a:ext uri="{FF2B5EF4-FFF2-40B4-BE49-F238E27FC236}">
                  <a16:creationId xmlns:a16="http://schemas.microsoft.com/office/drawing/2014/main" id="{D7B2ABD9-2D46-41E8-A98C-92B3AD82825E}"/>
                </a:ext>
              </a:extLst>
            </p:cNvPr>
            <p:cNvSpPr/>
            <p:nvPr/>
          </p:nvSpPr>
          <p:spPr>
            <a:xfrm>
              <a:off x="8676163" y="846814"/>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20" name="Conector recto 19">
              <a:extLst>
                <a:ext uri="{FF2B5EF4-FFF2-40B4-BE49-F238E27FC236}">
                  <a16:creationId xmlns:a16="http://schemas.microsoft.com/office/drawing/2014/main" id="{C05530FC-EFC1-4DB0-AA9C-798C7CB96D95}"/>
                </a:ext>
              </a:extLst>
            </p:cNvPr>
            <p:cNvCxnSpPr>
              <a:cxnSpLocks/>
            </p:cNvCxnSpPr>
            <p:nvPr/>
          </p:nvCxnSpPr>
          <p:spPr>
            <a:xfrm>
              <a:off x="7699827" y="2225187"/>
              <a:ext cx="4025781" cy="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3ADCB067-D886-41C5-A83B-3EA98E194C6D}"/>
                </a:ext>
              </a:extLst>
            </p:cNvPr>
            <p:cNvSpPr/>
            <p:nvPr/>
          </p:nvSpPr>
          <p:spPr>
            <a:xfrm>
              <a:off x="8676163" y="2207187"/>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2" name="Elipse 21">
              <a:extLst>
                <a:ext uri="{FF2B5EF4-FFF2-40B4-BE49-F238E27FC236}">
                  <a16:creationId xmlns:a16="http://schemas.microsoft.com/office/drawing/2014/main" id="{4EC7057A-03E0-4875-BBFC-A48287F17198}"/>
                </a:ext>
              </a:extLst>
            </p:cNvPr>
            <p:cNvSpPr/>
            <p:nvPr/>
          </p:nvSpPr>
          <p:spPr>
            <a:xfrm>
              <a:off x="8837524" y="2905351"/>
              <a:ext cx="248256" cy="252158"/>
            </a:xfrm>
            <a:prstGeom prst="ellipse">
              <a:avLst/>
            </a:prstGeom>
            <a:noFill/>
            <a:ln w="3175">
              <a:solidFill>
                <a:schemeClr val="tx1">
                  <a:lumMod val="50000"/>
                  <a:lumOff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23" name="Elipse 22">
              <a:extLst>
                <a:ext uri="{FF2B5EF4-FFF2-40B4-BE49-F238E27FC236}">
                  <a16:creationId xmlns:a16="http://schemas.microsoft.com/office/drawing/2014/main" id="{81800EBC-271F-4F7A-B2FD-DB4DDA95DE3E}"/>
                </a:ext>
              </a:extLst>
            </p:cNvPr>
            <p:cNvSpPr/>
            <p:nvPr/>
          </p:nvSpPr>
          <p:spPr>
            <a:xfrm>
              <a:off x="7886691" y="2146902"/>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24" name="Conector recto 23">
              <a:extLst>
                <a:ext uri="{FF2B5EF4-FFF2-40B4-BE49-F238E27FC236}">
                  <a16:creationId xmlns:a16="http://schemas.microsoft.com/office/drawing/2014/main" id="{AF2B326A-0599-4ECB-9889-DBFEDED3710F}"/>
                </a:ext>
              </a:extLst>
            </p:cNvPr>
            <p:cNvCxnSpPr>
              <a:cxnSpLocks/>
            </p:cNvCxnSpPr>
            <p:nvPr/>
          </p:nvCxnSpPr>
          <p:spPr>
            <a:xfrm flipV="1">
              <a:off x="8513160" y="2225010"/>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pic>
        <p:nvPicPr>
          <p:cNvPr id="25" name="Picture 4" descr="Redes Autoorganizadas. Redes SOFM">
            <a:extLst>
              <a:ext uri="{FF2B5EF4-FFF2-40B4-BE49-F238E27FC236}">
                <a16:creationId xmlns:a16="http://schemas.microsoft.com/office/drawing/2014/main" id="{66E39B43-DC81-485D-AC7D-3BBAF32FDE69}"/>
              </a:ext>
              <a:ext uri="{C183D7F6-B498-43B3-948B-1728B52AA6E4}">
                <adec:decorative xmlns:adec="http://schemas.microsoft.com/office/drawing/2017/decorative" val="0"/>
              </a:ext>
            </a:extLst>
          </p:cNvPr>
          <p:cNvPicPr>
            <a:picLocks noGrp="1" noChangeAspect="1" noChangeArrowheads="1"/>
          </p:cNvPicPr>
          <p:nvPr>
            <p:ph idx="13"/>
          </p:nvPr>
        </p:nvPicPr>
        <p:blipFill rotWithShape="1">
          <a:blip r:embed="rId3">
            <a:extLst>
              <a:ext uri="{28A0092B-C50C-407E-A947-70E740481C1C}">
                <a14:useLocalDpi xmlns:a14="http://schemas.microsoft.com/office/drawing/2010/main" val="0"/>
              </a:ext>
            </a:extLst>
          </a:blip>
          <a:srcRect l="3760" t="495" r="2336" b="-495"/>
          <a:stretch/>
        </p:blipFill>
        <p:spPr bwMode="auto">
          <a:xfrm>
            <a:off x="403430" y="1978784"/>
            <a:ext cx="7230381" cy="3391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Diagrama 25">
            <a:extLst>
              <a:ext uri="{FF2B5EF4-FFF2-40B4-BE49-F238E27FC236}">
                <a16:creationId xmlns:a16="http://schemas.microsoft.com/office/drawing/2014/main" id="{40245A5C-3050-410D-B082-D837E755164B}"/>
              </a:ext>
            </a:extLst>
          </p:cNvPr>
          <p:cNvGraphicFramePr/>
          <p:nvPr>
            <p:extLst>
              <p:ext uri="{D42A27DB-BD31-4B8C-83A1-F6EECF244321}">
                <p14:modId xmlns:p14="http://schemas.microsoft.com/office/powerpoint/2010/main" val="3325652110"/>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es-ES" dirty="0"/>
              <a:t>página </a:t>
            </a:r>
            <a:fld id="{19B51A1E-902D-48AF-9020-955120F399B6}" type="slidenum">
              <a:rPr lang="es-ES" smtClean="0"/>
              <a:pPr rtl="0"/>
              <a:t>4</a:t>
            </a:fld>
            <a:endParaRPr lang="es-ES" dirty="0"/>
          </a:p>
        </p:txBody>
      </p:sp>
      <p:sp>
        <p:nvSpPr>
          <p:cNvPr id="6" name="Marcador de contenido 5">
            <a:extLst>
              <a:ext uri="{FF2B5EF4-FFF2-40B4-BE49-F238E27FC236}">
                <a16:creationId xmlns:a16="http://schemas.microsoft.com/office/drawing/2014/main" id="{03161DAB-3A3E-48FC-9143-482C63BB1C02}"/>
              </a:ext>
            </a:extLst>
          </p:cNvPr>
          <p:cNvSpPr>
            <a:spLocks noGrp="1"/>
          </p:cNvSpPr>
          <p:nvPr>
            <p:ph idx="13"/>
          </p:nvPr>
        </p:nvSpPr>
        <p:spPr>
          <a:xfrm>
            <a:off x="860370" y="2243188"/>
            <a:ext cx="5022591" cy="4160028"/>
          </a:xfrm>
        </p:spPr>
        <p:txBody>
          <a:bodyPr rtlCol="0"/>
          <a:lstStyle/>
          <a:p>
            <a:pPr rtl="0"/>
            <a:r>
              <a:rPr lang="es-ES" sz="2400" dirty="0"/>
              <a:t>Los mapas autoorganizados se inicializan con pesos aleatorios.</a:t>
            </a:r>
          </a:p>
          <a:p>
            <a:pPr rtl="0"/>
            <a:endParaRPr lang="es-ES" sz="2400" dirty="0"/>
          </a:p>
          <a:p>
            <a:pPr rtl="0"/>
            <a:r>
              <a:rPr lang="es-ES" sz="2400" dirty="0"/>
              <a:t>Es entrenada mediante métodos de entrenamiento no supervisados.</a:t>
            </a:r>
          </a:p>
          <a:p>
            <a:pPr rtl="0"/>
            <a:endParaRPr lang="es-ES" sz="2400" dirty="0"/>
          </a:p>
          <a:p>
            <a:pPr rtl="0"/>
            <a:r>
              <a:rPr lang="es-ES" sz="2400" dirty="0"/>
              <a:t>El numero de salidas de la red, corresponde al numero de clases en las que se desea clasificar los elementos.</a:t>
            </a:r>
          </a:p>
          <a:p>
            <a:pPr marL="0" indent="0" rtl="0">
              <a:buNone/>
            </a:pPr>
            <a:endParaRPr lang="es-ES" noProof="1"/>
          </a:p>
        </p:txBody>
      </p:sp>
      <p:sp>
        <p:nvSpPr>
          <p:cNvPr id="3" name="Título 2">
            <a:extLst>
              <a:ext uri="{FF2B5EF4-FFF2-40B4-BE49-F238E27FC236}">
                <a16:creationId xmlns:a16="http://schemas.microsoft.com/office/drawing/2014/main" id="{7A663105-4B92-4F24-9DF6-58BB116E29FA}"/>
              </a:ext>
            </a:extLst>
          </p:cNvPr>
          <p:cNvSpPr>
            <a:spLocks noGrp="1"/>
          </p:cNvSpPr>
          <p:nvPr>
            <p:ph type="ctrTitle"/>
          </p:nvPr>
        </p:nvSpPr>
        <p:spPr>
          <a:xfrm>
            <a:off x="5675086" y="534483"/>
            <a:ext cx="6013008" cy="1101151"/>
          </a:xfrm>
        </p:spPr>
        <p:txBody>
          <a:bodyPr rtlCol="0"/>
          <a:lstStyle/>
          <a:p>
            <a:pPr rtl="0"/>
            <a:r>
              <a:rPr lang="es-ES" dirty="0"/>
              <a:t>Características principales de un SOM</a:t>
            </a:r>
          </a:p>
        </p:txBody>
      </p:sp>
      <p:grpSp>
        <p:nvGrpSpPr>
          <p:cNvPr id="31" name="Grupo 30" descr="elemento decorativo">
            <a:extLst>
              <a:ext uri="{FF2B5EF4-FFF2-40B4-BE49-F238E27FC236}">
                <a16:creationId xmlns:a16="http://schemas.microsoft.com/office/drawing/2014/main" id="{A899F6F6-5846-4520-8EA6-DE53C5F0C74D}"/>
              </a:ext>
              <a:ext uri="{C183D7F6-B498-43B3-948B-1728B52AA6E4}">
                <adec:decorative xmlns:adec="http://schemas.microsoft.com/office/drawing/2017/decorative" val="1"/>
              </a:ext>
            </a:extLst>
          </p:cNvPr>
          <p:cNvGrpSpPr/>
          <p:nvPr/>
        </p:nvGrpSpPr>
        <p:grpSpPr>
          <a:xfrm>
            <a:off x="7699827" y="846814"/>
            <a:ext cx="4025781" cy="2720745"/>
            <a:chOff x="7699827" y="846814"/>
            <a:chExt cx="4025781" cy="2720745"/>
          </a:xfrm>
        </p:grpSpPr>
        <p:sp>
          <p:nvSpPr>
            <p:cNvPr id="16" name="Elipse 15">
              <a:extLst>
                <a:ext uri="{FF2B5EF4-FFF2-40B4-BE49-F238E27FC236}">
                  <a16:creationId xmlns:a16="http://schemas.microsoft.com/office/drawing/2014/main" id="{A52A5BC6-0335-4C37-95CC-316A81DB1506}"/>
                </a:ext>
              </a:extLst>
            </p:cNvPr>
            <p:cNvSpPr/>
            <p:nvPr/>
          </p:nvSpPr>
          <p:spPr>
            <a:xfrm>
              <a:off x="8182897" y="1713921"/>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7" name="Elipse 16">
              <a:extLst>
                <a:ext uri="{FF2B5EF4-FFF2-40B4-BE49-F238E27FC236}">
                  <a16:creationId xmlns:a16="http://schemas.microsoft.com/office/drawing/2014/main" id="{752F453A-57F5-4901-A8A9-F1625EA46C5E}"/>
                </a:ext>
              </a:extLst>
            </p:cNvPr>
            <p:cNvSpPr/>
            <p:nvPr/>
          </p:nvSpPr>
          <p:spPr>
            <a:xfrm>
              <a:off x="11201630" y="2022136"/>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8" name="Elipse 17">
              <a:extLst>
                <a:ext uri="{FF2B5EF4-FFF2-40B4-BE49-F238E27FC236}">
                  <a16:creationId xmlns:a16="http://schemas.microsoft.com/office/drawing/2014/main" id="{9D39D4C1-97D9-4F9B-8ABC-9865E6AC0568}"/>
                </a:ext>
              </a:extLst>
            </p:cNvPr>
            <p:cNvSpPr/>
            <p:nvPr/>
          </p:nvSpPr>
          <p:spPr>
            <a:xfrm>
              <a:off x="9754515" y="21863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 name="Elipse 18">
              <a:extLst>
                <a:ext uri="{FF2B5EF4-FFF2-40B4-BE49-F238E27FC236}">
                  <a16:creationId xmlns:a16="http://schemas.microsoft.com/office/drawing/2014/main" id="{D7B2ABD9-2D46-41E8-A98C-92B3AD82825E}"/>
                </a:ext>
              </a:extLst>
            </p:cNvPr>
            <p:cNvSpPr/>
            <p:nvPr/>
          </p:nvSpPr>
          <p:spPr>
            <a:xfrm>
              <a:off x="8676163" y="846814"/>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20" name="Conector recto 19">
              <a:extLst>
                <a:ext uri="{FF2B5EF4-FFF2-40B4-BE49-F238E27FC236}">
                  <a16:creationId xmlns:a16="http://schemas.microsoft.com/office/drawing/2014/main" id="{C05530FC-EFC1-4DB0-AA9C-798C7CB96D95}"/>
                </a:ext>
              </a:extLst>
            </p:cNvPr>
            <p:cNvCxnSpPr>
              <a:cxnSpLocks/>
            </p:cNvCxnSpPr>
            <p:nvPr/>
          </p:nvCxnSpPr>
          <p:spPr>
            <a:xfrm>
              <a:off x="7699827" y="2225187"/>
              <a:ext cx="4025781" cy="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3ADCB067-D886-41C5-A83B-3EA98E194C6D}"/>
                </a:ext>
              </a:extLst>
            </p:cNvPr>
            <p:cNvSpPr/>
            <p:nvPr/>
          </p:nvSpPr>
          <p:spPr>
            <a:xfrm>
              <a:off x="8676163" y="2207187"/>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2" name="Elipse 21">
              <a:extLst>
                <a:ext uri="{FF2B5EF4-FFF2-40B4-BE49-F238E27FC236}">
                  <a16:creationId xmlns:a16="http://schemas.microsoft.com/office/drawing/2014/main" id="{4EC7057A-03E0-4875-BBFC-A48287F17198}"/>
                </a:ext>
              </a:extLst>
            </p:cNvPr>
            <p:cNvSpPr/>
            <p:nvPr/>
          </p:nvSpPr>
          <p:spPr>
            <a:xfrm>
              <a:off x="8837524" y="2905351"/>
              <a:ext cx="248256" cy="252158"/>
            </a:xfrm>
            <a:prstGeom prst="ellipse">
              <a:avLst/>
            </a:prstGeom>
            <a:noFill/>
            <a:ln w="3175">
              <a:solidFill>
                <a:schemeClr val="tx1">
                  <a:lumMod val="50000"/>
                  <a:lumOff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23" name="Elipse 22">
              <a:extLst>
                <a:ext uri="{FF2B5EF4-FFF2-40B4-BE49-F238E27FC236}">
                  <a16:creationId xmlns:a16="http://schemas.microsoft.com/office/drawing/2014/main" id="{81800EBC-271F-4F7A-B2FD-DB4DDA95DE3E}"/>
                </a:ext>
              </a:extLst>
            </p:cNvPr>
            <p:cNvSpPr/>
            <p:nvPr/>
          </p:nvSpPr>
          <p:spPr>
            <a:xfrm>
              <a:off x="7886691" y="2146902"/>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24" name="Conector recto 23">
              <a:extLst>
                <a:ext uri="{FF2B5EF4-FFF2-40B4-BE49-F238E27FC236}">
                  <a16:creationId xmlns:a16="http://schemas.microsoft.com/office/drawing/2014/main" id="{AF2B326A-0599-4ECB-9889-DBFEDED3710F}"/>
                </a:ext>
              </a:extLst>
            </p:cNvPr>
            <p:cNvCxnSpPr>
              <a:cxnSpLocks/>
            </p:cNvCxnSpPr>
            <p:nvPr/>
          </p:nvCxnSpPr>
          <p:spPr>
            <a:xfrm flipV="1">
              <a:off x="8513160" y="2225010"/>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
        <p:nvSpPr>
          <p:cNvPr id="7" name="Subtítulo 6">
            <a:extLst>
              <a:ext uri="{FF2B5EF4-FFF2-40B4-BE49-F238E27FC236}">
                <a16:creationId xmlns:a16="http://schemas.microsoft.com/office/drawing/2014/main" id="{9324C246-97CB-4446-8838-2CADCB007D63}"/>
              </a:ext>
            </a:extLst>
          </p:cNvPr>
          <p:cNvSpPr>
            <a:spLocks noGrp="1"/>
          </p:cNvSpPr>
          <p:nvPr>
            <p:ph type="subTitle" idx="1"/>
          </p:nvPr>
        </p:nvSpPr>
        <p:spPr/>
        <p:txBody>
          <a:bodyPr/>
          <a:lstStyle/>
          <a:p>
            <a:endParaRPr lang="es-MX" dirty="0"/>
          </a:p>
        </p:txBody>
      </p:sp>
      <p:pic>
        <p:nvPicPr>
          <p:cNvPr id="25" name="Picture 2" descr="RPubs - SOM - Visualizacion de caracteristicas y clasificacion de imagenes">
            <a:extLst>
              <a:ext uri="{FF2B5EF4-FFF2-40B4-BE49-F238E27FC236}">
                <a16:creationId xmlns:a16="http://schemas.microsoft.com/office/drawing/2014/main" id="{9109E8ED-C71D-4812-9EA4-A1B628711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79439"/>
            <a:ext cx="5637535" cy="3469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Diagrama 25">
            <a:extLst>
              <a:ext uri="{FF2B5EF4-FFF2-40B4-BE49-F238E27FC236}">
                <a16:creationId xmlns:a16="http://schemas.microsoft.com/office/drawing/2014/main" id="{B327A6A1-0CF8-4AAD-8A93-3D5EC8F8458D}"/>
              </a:ext>
            </a:extLst>
          </p:cNvPr>
          <p:cNvGraphicFramePr/>
          <p:nvPr>
            <p:extLst>
              <p:ext uri="{D42A27DB-BD31-4B8C-83A1-F6EECF244321}">
                <p14:modId xmlns:p14="http://schemas.microsoft.com/office/powerpoint/2010/main" val="3632027392"/>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0769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 name="Marcador de posición de imagen 40" descr="Tendencia a la baja">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5" name="Marcador de texto 4">
            <a:extLst>
              <a:ext uri="{FF2B5EF4-FFF2-40B4-BE49-F238E27FC236}">
                <a16:creationId xmlns:a16="http://schemas.microsoft.com/office/drawing/2014/main" id="{DB6638D4-E453-4BC4-A3A0-F3C51852BCF8}"/>
              </a:ext>
            </a:extLst>
          </p:cNvPr>
          <p:cNvSpPr>
            <a:spLocks noGrp="1"/>
          </p:cNvSpPr>
          <p:nvPr>
            <p:ph type="body" sz="quarter" idx="17"/>
          </p:nvPr>
        </p:nvSpPr>
        <p:spPr/>
        <p:txBody>
          <a:bodyPr rtlCol="0"/>
          <a:lstStyle/>
          <a:p>
            <a:pPr rtl="0"/>
            <a:r>
              <a:rPr lang="es-ES" dirty="0"/>
              <a:t>SOM no tiene neuronas sesgadas</a:t>
            </a:r>
          </a:p>
        </p:txBody>
      </p:sp>
      <p:pic>
        <p:nvPicPr>
          <p:cNvPr id="43" name="Marcador de posición de imagen 42" descr="Moneda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Marcador de texto 8">
            <a:extLst>
              <a:ext uri="{FF2B5EF4-FFF2-40B4-BE49-F238E27FC236}">
                <a16:creationId xmlns:a16="http://schemas.microsoft.com/office/drawing/2014/main" id="{CEFFF724-CE30-4C63-A086-DF05C2777EC1}"/>
              </a:ext>
            </a:extLst>
          </p:cNvPr>
          <p:cNvSpPr>
            <a:spLocks noGrp="1"/>
          </p:cNvSpPr>
          <p:nvPr>
            <p:ph type="body" sz="quarter" idx="33"/>
          </p:nvPr>
        </p:nvSpPr>
        <p:spPr/>
        <p:txBody>
          <a:bodyPr rtlCol="0"/>
          <a:lstStyle/>
          <a:p>
            <a:pPr rtl="0"/>
            <a:r>
              <a:rPr lang="es-ES" dirty="0"/>
              <a:t>SOM no posee capa ocultas</a:t>
            </a:r>
          </a:p>
        </p:txBody>
      </p:sp>
      <p:pic>
        <p:nvPicPr>
          <p:cNvPr id="45" name="Marcador de posición de imagen 44" descr="Apretón de manos">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2" name="Marcador de texto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rtlCol="0"/>
          <a:lstStyle/>
          <a:p>
            <a:pPr rtl="0"/>
            <a:r>
              <a:rPr lang="es-ES" dirty="0"/>
              <a:t>SOM no tiene funciones de activación</a:t>
            </a:r>
          </a:p>
        </p:txBody>
      </p:sp>
      <p:pic>
        <p:nvPicPr>
          <p:cNvPr id="47" name="Marcador de posición de imagen 46" descr="Etiqueta">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sp>
        <p:nvSpPr>
          <p:cNvPr id="15" name="Marcador de texto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rtlCol="0"/>
          <a:lstStyle/>
          <a:p>
            <a:pPr rtl="0"/>
            <a:r>
              <a:rPr lang="es-ES" dirty="0"/>
              <a:t>SOM debe tener mas de una neurona de salida</a:t>
            </a:r>
          </a:p>
        </p:txBody>
      </p:sp>
      <p:pic>
        <p:nvPicPr>
          <p:cNvPr id="49" name="Marcador de posición de imagen 48" descr="Gráfico de barras">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p:pic>
      <p:sp>
        <p:nvSpPr>
          <p:cNvPr id="18" name="Marcador de texto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rtlCol="0"/>
          <a:lstStyle/>
          <a:p>
            <a:pPr rtl="0"/>
            <a:r>
              <a:rPr lang="es-ES" dirty="0"/>
              <a:t>SOM produce celosía 1D, 2D, 3D</a:t>
            </a:r>
          </a:p>
        </p:txBody>
      </p:sp>
      <p:sp>
        <p:nvSpPr>
          <p:cNvPr id="2" name="Marcador de número de diapositiva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rtlCol="0"/>
          <a:lstStyle/>
          <a:p>
            <a:pPr rtl="0"/>
            <a:r>
              <a:rPr lang="es-ES" dirty="0"/>
              <a:t>página </a:t>
            </a:r>
            <a:fld id="{19B51A1E-902D-48AF-9020-955120F399B6}" type="slidenum">
              <a:rPr lang="es-ES" smtClean="0"/>
              <a:pPr rtl="0"/>
              <a:t>5</a:t>
            </a:fld>
            <a:endParaRPr lang="es-ES" dirty="0"/>
          </a:p>
        </p:txBody>
      </p:sp>
      <p:sp>
        <p:nvSpPr>
          <p:cNvPr id="3" name="Título 2">
            <a:extLst>
              <a:ext uri="{FF2B5EF4-FFF2-40B4-BE49-F238E27FC236}">
                <a16:creationId xmlns:a16="http://schemas.microsoft.com/office/drawing/2014/main" id="{0DED61FF-98D7-468C-A710-A0E65FFCFDD7}"/>
              </a:ext>
            </a:extLst>
          </p:cNvPr>
          <p:cNvSpPr>
            <a:spLocks noGrp="1"/>
          </p:cNvSpPr>
          <p:nvPr>
            <p:ph type="title"/>
          </p:nvPr>
        </p:nvSpPr>
        <p:spPr>
          <a:xfrm>
            <a:off x="601682" y="432000"/>
            <a:ext cx="9973553" cy="1094988"/>
          </a:xfrm>
        </p:spPr>
        <p:txBody>
          <a:bodyPr rtlCol="0"/>
          <a:lstStyle/>
          <a:p>
            <a:pPr rtl="0"/>
            <a:r>
              <a:rPr lang="es-ES" spc="0" dirty="0"/>
              <a:t>DIFERENCIAS ENTRE UN MAPA AUTOORGANIZADO Y UNA RED NEURONAL FEEDFORWARD</a:t>
            </a:r>
          </a:p>
        </p:txBody>
      </p:sp>
      <p:pic>
        <p:nvPicPr>
          <p:cNvPr id="2050" name="Picture 2" descr="Ejercicios de francés (FLE) gratuitos de nivel B1 intermedio - TV5MONDE">
            <a:extLst>
              <a:ext uri="{FF2B5EF4-FFF2-40B4-BE49-F238E27FC236}">
                <a16:creationId xmlns:a16="http://schemas.microsoft.com/office/drawing/2014/main" id="{72D6BDB6-E038-47B2-BAA8-8FC2882FC1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478" y="2548877"/>
            <a:ext cx="1424821" cy="943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tificial Intelligence Png, Neural Network 1 Hidden Layer, Transparent Png  (#7138541), PNG Images on PngArea">
            <a:extLst>
              <a:ext uri="{FF2B5EF4-FFF2-40B4-BE49-F238E27FC236}">
                <a16:creationId xmlns:a16="http://schemas.microsoft.com/office/drawing/2014/main" id="{B2B4A118-D17F-4718-B153-37B1BDFBF8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3630" y="2548877"/>
            <a:ext cx="943022" cy="9430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Qué es la Función Sigmoide? en 2 minutos - YouTube">
            <a:extLst>
              <a:ext uri="{FF2B5EF4-FFF2-40B4-BE49-F238E27FC236}">
                <a16:creationId xmlns:a16="http://schemas.microsoft.com/office/drawing/2014/main" id="{E0191E3F-955D-460D-B671-FCCB20A27F8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9902" t="30614" r="12388" b="23352"/>
          <a:stretch/>
        </p:blipFill>
        <p:spPr bwMode="auto">
          <a:xfrm>
            <a:off x="5569820" y="2492820"/>
            <a:ext cx="1065379" cy="10551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Cómo hacer un perceptrón?. Estás interesado en temas de Machine… | by Dilan  Coss | Nearsoft Jobs">
            <a:extLst>
              <a:ext uri="{FF2B5EF4-FFF2-40B4-BE49-F238E27FC236}">
                <a16:creationId xmlns:a16="http://schemas.microsoft.com/office/drawing/2014/main" id="{FB2B43B6-7580-4230-B4F6-D082FE2344F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311" t="79960" r="75435"/>
          <a:stretch/>
        </p:blipFill>
        <p:spPr bwMode="auto">
          <a:xfrm>
            <a:off x="7675248" y="2374249"/>
            <a:ext cx="1250105" cy="1292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tin Richardson Holograms and Lenticulars: 2D 3D 4D: Collected Artwork  (1975-2012)">
            <a:extLst>
              <a:ext uri="{FF2B5EF4-FFF2-40B4-BE49-F238E27FC236}">
                <a16:creationId xmlns:a16="http://schemas.microsoft.com/office/drawing/2014/main" id="{D7F1E76F-BDC6-414A-A2FF-3485BD3D25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98545" y="2497146"/>
            <a:ext cx="1118343" cy="10949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B0CFA9D1-89B0-4753-BBD6-A0C09ED856FE}"/>
              </a:ext>
            </a:extLst>
          </p:cNvPr>
          <p:cNvSpPr>
            <a:spLocks noGrp="1"/>
          </p:cNvSpPr>
          <p:nvPr>
            <p:ph type="ftr" sz="quarter" idx="51"/>
          </p:nvPr>
        </p:nvSpPr>
        <p:spPr/>
        <p:txBody>
          <a:bodyPr/>
          <a:lstStyle/>
          <a:p>
            <a:pPr rtl="0"/>
            <a:r>
              <a:rPr lang="es-ES" noProof="0" dirty="0"/>
              <a:t>Mapas Auto Organizados</a:t>
            </a:r>
          </a:p>
        </p:txBody>
      </p:sp>
      <p:graphicFrame>
        <p:nvGraphicFramePr>
          <p:cNvPr id="23" name="Diagrama 22">
            <a:extLst>
              <a:ext uri="{FF2B5EF4-FFF2-40B4-BE49-F238E27FC236}">
                <a16:creationId xmlns:a16="http://schemas.microsoft.com/office/drawing/2014/main" id="{647D4C69-C473-4FEC-B8F9-ACD918B778B2}"/>
              </a:ext>
            </a:extLst>
          </p:cNvPr>
          <p:cNvGraphicFramePr/>
          <p:nvPr>
            <p:extLst>
              <p:ext uri="{D42A27DB-BD31-4B8C-83A1-F6EECF244321}">
                <p14:modId xmlns:p14="http://schemas.microsoft.com/office/powerpoint/2010/main" val="4290031600"/>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712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Marcador de posición de imagen 32" descr="Cables de fibra óptica">
            <a:extLst>
              <a:ext uri="{FF2B5EF4-FFF2-40B4-BE49-F238E27FC236}">
                <a16:creationId xmlns:a16="http://schemas.microsoft.com/office/drawing/2014/main" id="{B21FC1DB-B2B2-4AAC-9181-840F2A673C0C}"/>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4950102" cy="6858000"/>
          </a:xfrm>
        </p:spPr>
      </p:pic>
      <p:sp>
        <p:nvSpPr>
          <p:cNvPr id="5" name="Marcador de número de diapositiva 4">
            <a:extLst>
              <a:ext uri="{FF2B5EF4-FFF2-40B4-BE49-F238E27FC236}">
                <a16:creationId xmlns:a16="http://schemas.microsoft.com/office/drawing/2014/main" id="{350FC2AC-377D-452C-9D03-2F9F7AC5B560}"/>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6</a:t>
            </a:fld>
            <a:endParaRPr lang="es-ES" dirty="0"/>
          </a:p>
        </p:txBody>
      </p:sp>
      <p:sp>
        <p:nvSpPr>
          <p:cNvPr id="3" name="Título 2">
            <a:extLst>
              <a:ext uri="{FF2B5EF4-FFF2-40B4-BE49-F238E27FC236}">
                <a16:creationId xmlns:a16="http://schemas.microsoft.com/office/drawing/2014/main" id="{87C2AC9A-0FD0-4DA8-99B4-C440A1D15DA4}"/>
              </a:ext>
            </a:extLst>
          </p:cNvPr>
          <p:cNvSpPr>
            <a:spLocks noGrp="1"/>
          </p:cNvSpPr>
          <p:nvPr>
            <p:ph type="ctrTitle"/>
          </p:nvPr>
        </p:nvSpPr>
        <p:spPr>
          <a:xfrm>
            <a:off x="232344" y="3540697"/>
            <a:ext cx="4717758" cy="2713823"/>
          </a:xfrm>
        </p:spPr>
        <p:txBody>
          <a:bodyPr rtlCol="0"/>
          <a:lstStyle/>
          <a:p>
            <a:pPr rtl="0"/>
            <a:r>
              <a:rPr lang="es-ES" dirty="0"/>
              <a:t>Ejemplo</a:t>
            </a:r>
          </a:p>
        </p:txBody>
      </p:sp>
      <p:sp>
        <p:nvSpPr>
          <p:cNvPr id="4" name="Subtítulo 3">
            <a:extLst>
              <a:ext uri="{FF2B5EF4-FFF2-40B4-BE49-F238E27FC236}">
                <a16:creationId xmlns:a16="http://schemas.microsoft.com/office/drawing/2014/main" id="{F28FED25-4DDC-4D72-A54E-3E227B420317}"/>
              </a:ext>
            </a:extLst>
          </p:cNvPr>
          <p:cNvSpPr>
            <a:spLocks noGrp="1"/>
          </p:cNvSpPr>
          <p:nvPr>
            <p:ph type="subTitle" idx="1"/>
          </p:nvPr>
        </p:nvSpPr>
        <p:spPr>
          <a:xfrm>
            <a:off x="488718" y="5241906"/>
            <a:ext cx="4477798" cy="762024"/>
          </a:xfrm>
        </p:spPr>
        <p:txBody>
          <a:bodyPr rtlCol="0"/>
          <a:lstStyle/>
          <a:p>
            <a:pPr rtl="0"/>
            <a:r>
              <a:rPr lang="es-ES" noProof="1"/>
              <a:t>Ejmplo grafico de una red nueronal SOM</a:t>
            </a:r>
          </a:p>
        </p:txBody>
      </p:sp>
      <p:sp>
        <p:nvSpPr>
          <p:cNvPr id="2" name="Marcador de pie de página 1">
            <a:extLst>
              <a:ext uri="{FF2B5EF4-FFF2-40B4-BE49-F238E27FC236}">
                <a16:creationId xmlns:a16="http://schemas.microsoft.com/office/drawing/2014/main" id="{1FB89489-C53B-4204-A34E-0E72D91D7AC5}"/>
              </a:ext>
            </a:extLst>
          </p:cNvPr>
          <p:cNvSpPr>
            <a:spLocks noGrp="1"/>
          </p:cNvSpPr>
          <p:nvPr>
            <p:ph type="ftr" sz="quarter" idx="51"/>
          </p:nvPr>
        </p:nvSpPr>
        <p:spPr/>
        <p:txBody>
          <a:bodyPr/>
          <a:lstStyle/>
          <a:p>
            <a:pPr rtl="0"/>
            <a:r>
              <a:rPr lang="es-ES" noProof="0" dirty="0"/>
              <a:t>Mapas Auto Organizados</a:t>
            </a:r>
          </a:p>
        </p:txBody>
      </p:sp>
      <p:sp>
        <p:nvSpPr>
          <p:cNvPr id="17" name="Diagrama de flujo: conector 16">
            <a:extLst>
              <a:ext uri="{FF2B5EF4-FFF2-40B4-BE49-F238E27FC236}">
                <a16:creationId xmlns:a16="http://schemas.microsoft.com/office/drawing/2014/main" id="{DBCB7DE3-AD34-456F-86BF-FEBC2797CF83}"/>
              </a:ext>
            </a:extLst>
          </p:cNvPr>
          <p:cNvSpPr/>
          <p:nvPr/>
        </p:nvSpPr>
        <p:spPr>
          <a:xfrm>
            <a:off x="7837714" y="734748"/>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I1</a:t>
            </a:r>
          </a:p>
        </p:txBody>
      </p:sp>
      <p:sp>
        <p:nvSpPr>
          <p:cNvPr id="21" name="Diagrama de flujo: conector 20">
            <a:extLst>
              <a:ext uri="{FF2B5EF4-FFF2-40B4-BE49-F238E27FC236}">
                <a16:creationId xmlns:a16="http://schemas.microsoft.com/office/drawing/2014/main" id="{1A65B37C-A6FC-4602-9B1F-7B4F740A41F6}"/>
              </a:ext>
            </a:extLst>
          </p:cNvPr>
          <p:cNvSpPr/>
          <p:nvPr/>
        </p:nvSpPr>
        <p:spPr>
          <a:xfrm>
            <a:off x="9460729" y="734748"/>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I2</a:t>
            </a:r>
          </a:p>
        </p:txBody>
      </p:sp>
      <p:sp>
        <p:nvSpPr>
          <p:cNvPr id="24" name="Diagrama de flujo: conector 23">
            <a:extLst>
              <a:ext uri="{FF2B5EF4-FFF2-40B4-BE49-F238E27FC236}">
                <a16:creationId xmlns:a16="http://schemas.microsoft.com/office/drawing/2014/main" id="{BF91E9FE-51AE-4DAC-ADA0-E6EE3C1F8612}"/>
              </a:ext>
            </a:extLst>
          </p:cNvPr>
          <p:cNvSpPr/>
          <p:nvPr/>
        </p:nvSpPr>
        <p:spPr>
          <a:xfrm>
            <a:off x="6712291" y="2443572"/>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O2</a:t>
            </a:r>
          </a:p>
        </p:txBody>
      </p:sp>
      <p:sp>
        <p:nvSpPr>
          <p:cNvPr id="25" name="Diagrama de flujo: conector 24">
            <a:extLst>
              <a:ext uri="{FF2B5EF4-FFF2-40B4-BE49-F238E27FC236}">
                <a16:creationId xmlns:a16="http://schemas.microsoft.com/office/drawing/2014/main" id="{46EA16C6-0746-43C7-ABA4-6907C328C796}"/>
              </a:ext>
            </a:extLst>
          </p:cNvPr>
          <p:cNvSpPr/>
          <p:nvPr/>
        </p:nvSpPr>
        <p:spPr>
          <a:xfrm>
            <a:off x="8156260" y="2426392"/>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O3</a:t>
            </a:r>
          </a:p>
        </p:txBody>
      </p:sp>
      <p:cxnSp>
        <p:nvCxnSpPr>
          <p:cNvPr id="31" name="Conector recto de flecha 30">
            <a:extLst>
              <a:ext uri="{FF2B5EF4-FFF2-40B4-BE49-F238E27FC236}">
                <a16:creationId xmlns:a16="http://schemas.microsoft.com/office/drawing/2014/main" id="{5E88ABB3-6BD7-4EA9-8D83-9AB470D705A2}"/>
              </a:ext>
            </a:extLst>
          </p:cNvPr>
          <p:cNvCxnSpPr>
            <a:cxnSpLocks/>
            <a:stCxn id="17" idx="4"/>
            <a:endCxn id="24" idx="0"/>
          </p:cNvCxnSpPr>
          <p:nvPr/>
        </p:nvCxnSpPr>
        <p:spPr>
          <a:xfrm flipH="1">
            <a:off x="7125967" y="1562100"/>
            <a:ext cx="1125423" cy="88147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4" name="Conector recto de flecha 33">
            <a:extLst>
              <a:ext uri="{FF2B5EF4-FFF2-40B4-BE49-F238E27FC236}">
                <a16:creationId xmlns:a16="http://schemas.microsoft.com/office/drawing/2014/main" id="{6DE139F6-6AD2-4E3F-BE80-15BBBC0C48B5}"/>
              </a:ext>
            </a:extLst>
          </p:cNvPr>
          <p:cNvCxnSpPr>
            <a:cxnSpLocks/>
            <a:stCxn id="17" idx="4"/>
            <a:endCxn id="25" idx="0"/>
          </p:cNvCxnSpPr>
          <p:nvPr/>
        </p:nvCxnSpPr>
        <p:spPr>
          <a:xfrm>
            <a:off x="8251390" y="1562100"/>
            <a:ext cx="318546" cy="86429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7" name="Conector recto de flecha 36">
            <a:extLst>
              <a:ext uri="{FF2B5EF4-FFF2-40B4-BE49-F238E27FC236}">
                <a16:creationId xmlns:a16="http://schemas.microsoft.com/office/drawing/2014/main" id="{3B24CD70-DF8C-4E5B-8A8E-89AEE50A70AF}"/>
              </a:ext>
            </a:extLst>
          </p:cNvPr>
          <p:cNvCxnSpPr>
            <a:cxnSpLocks/>
            <a:stCxn id="21" idx="4"/>
            <a:endCxn id="25" idx="0"/>
          </p:cNvCxnSpPr>
          <p:nvPr/>
        </p:nvCxnSpPr>
        <p:spPr>
          <a:xfrm flipH="1">
            <a:off x="8569936" y="1562100"/>
            <a:ext cx="1304469" cy="86429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41" name="Conector recto de flecha 40">
            <a:extLst>
              <a:ext uri="{FF2B5EF4-FFF2-40B4-BE49-F238E27FC236}">
                <a16:creationId xmlns:a16="http://schemas.microsoft.com/office/drawing/2014/main" id="{D46B04F9-10BB-4F83-BDF5-922D23E677CE}"/>
              </a:ext>
            </a:extLst>
          </p:cNvPr>
          <p:cNvCxnSpPr>
            <a:cxnSpLocks/>
            <a:stCxn id="21" idx="4"/>
            <a:endCxn id="24" idx="0"/>
          </p:cNvCxnSpPr>
          <p:nvPr/>
        </p:nvCxnSpPr>
        <p:spPr>
          <a:xfrm flipH="1">
            <a:off x="7125967" y="1562100"/>
            <a:ext cx="2748438" cy="88147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8" name="Diagrama de flujo: conector 17">
            <a:extLst>
              <a:ext uri="{FF2B5EF4-FFF2-40B4-BE49-F238E27FC236}">
                <a16:creationId xmlns:a16="http://schemas.microsoft.com/office/drawing/2014/main" id="{558C8B91-497E-4807-9A17-583FD8C9FBB5}"/>
              </a:ext>
            </a:extLst>
          </p:cNvPr>
          <p:cNvSpPr/>
          <p:nvPr/>
        </p:nvSpPr>
        <p:spPr>
          <a:xfrm>
            <a:off x="5268648" y="2437061"/>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O1</a:t>
            </a:r>
          </a:p>
        </p:txBody>
      </p:sp>
      <p:sp>
        <p:nvSpPr>
          <p:cNvPr id="26" name="Diagrama de flujo: conector 25">
            <a:extLst>
              <a:ext uri="{FF2B5EF4-FFF2-40B4-BE49-F238E27FC236}">
                <a16:creationId xmlns:a16="http://schemas.microsoft.com/office/drawing/2014/main" id="{21916C53-CF14-4324-8F2C-B34D02B098D2}"/>
              </a:ext>
            </a:extLst>
          </p:cNvPr>
          <p:cNvSpPr/>
          <p:nvPr/>
        </p:nvSpPr>
        <p:spPr>
          <a:xfrm>
            <a:off x="9778949" y="2437061"/>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O4</a:t>
            </a:r>
          </a:p>
        </p:txBody>
      </p:sp>
      <p:sp>
        <p:nvSpPr>
          <p:cNvPr id="27" name="Diagrama de flujo: conector 26">
            <a:extLst>
              <a:ext uri="{FF2B5EF4-FFF2-40B4-BE49-F238E27FC236}">
                <a16:creationId xmlns:a16="http://schemas.microsoft.com/office/drawing/2014/main" id="{D535ACD8-0AD1-4EAA-BF73-E44B9A660DE7}"/>
              </a:ext>
            </a:extLst>
          </p:cNvPr>
          <p:cNvSpPr/>
          <p:nvPr/>
        </p:nvSpPr>
        <p:spPr>
          <a:xfrm>
            <a:off x="11222918" y="2419881"/>
            <a:ext cx="827352" cy="827352"/>
          </a:xfrm>
          <a:prstGeom prst="flowChartConnector">
            <a:avLst/>
          </a:prstGeom>
          <a:solidFill>
            <a:schemeClr val="accent5">
              <a:lumMod val="20000"/>
              <a:lumOff val="80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2400" dirty="0">
                <a:solidFill>
                  <a:schemeClr val="tx1"/>
                </a:solidFill>
              </a:rPr>
              <a:t>O5</a:t>
            </a:r>
          </a:p>
        </p:txBody>
      </p:sp>
      <p:cxnSp>
        <p:nvCxnSpPr>
          <p:cNvPr id="32" name="Conector recto de flecha 31">
            <a:extLst>
              <a:ext uri="{FF2B5EF4-FFF2-40B4-BE49-F238E27FC236}">
                <a16:creationId xmlns:a16="http://schemas.microsoft.com/office/drawing/2014/main" id="{AF46A0E0-7812-42E9-88B5-771D893EABE6}"/>
              </a:ext>
            </a:extLst>
          </p:cNvPr>
          <p:cNvCxnSpPr>
            <a:cxnSpLocks/>
            <a:stCxn id="17" idx="4"/>
            <a:endCxn id="18" idx="0"/>
          </p:cNvCxnSpPr>
          <p:nvPr/>
        </p:nvCxnSpPr>
        <p:spPr>
          <a:xfrm flipH="1">
            <a:off x="5682324" y="1562100"/>
            <a:ext cx="2569066" cy="87496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5" name="Conector recto de flecha 34">
            <a:extLst>
              <a:ext uri="{FF2B5EF4-FFF2-40B4-BE49-F238E27FC236}">
                <a16:creationId xmlns:a16="http://schemas.microsoft.com/office/drawing/2014/main" id="{BFFB225B-2117-4374-87E0-D6AB847AFC4E}"/>
              </a:ext>
            </a:extLst>
          </p:cNvPr>
          <p:cNvCxnSpPr>
            <a:cxnSpLocks/>
            <a:stCxn id="17" idx="4"/>
            <a:endCxn id="26" idx="0"/>
          </p:cNvCxnSpPr>
          <p:nvPr/>
        </p:nvCxnSpPr>
        <p:spPr>
          <a:xfrm>
            <a:off x="8251390" y="1562100"/>
            <a:ext cx="1941235" cy="87496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8" name="Conector recto de flecha 37">
            <a:extLst>
              <a:ext uri="{FF2B5EF4-FFF2-40B4-BE49-F238E27FC236}">
                <a16:creationId xmlns:a16="http://schemas.microsoft.com/office/drawing/2014/main" id="{D978348C-E556-42AB-BC03-FF19AFAC6D7A}"/>
              </a:ext>
            </a:extLst>
          </p:cNvPr>
          <p:cNvCxnSpPr>
            <a:cxnSpLocks/>
            <a:stCxn id="17" idx="4"/>
            <a:endCxn id="27" idx="0"/>
          </p:cNvCxnSpPr>
          <p:nvPr/>
        </p:nvCxnSpPr>
        <p:spPr>
          <a:xfrm>
            <a:off x="8251390" y="1562100"/>
            <a:ext cx="3385204" cy="85778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42" name="Conector recto de flecha 41">
            <a:extLst>
              <a:ext uri="{FF2B5EF4-FFF2-40B4-BE49-F238E27FC236}">
                <a16:creationId xmlns:a16="http://schemas.microsoft.com/office/drawing/2014/main" id="{1EEAD11A-EFEE-48D4-B872-F768E36C669B}"/>
              </a:ext>
            </a:extLst>
          </p:cNvPr>
          <p:cNvCxnSpPr>
            <a:cxnSpLocks/>
            <a:stCxn id="21" idx="4"/>
            <a:endCxn id="18" idx="0"/>
          </p:cNvCxnSpPr>
          <p:nvPr/>
        </p:nvCxnSpPr>
        <p:spPr>
          <a:xfrm flipH="1">
            <a:off x="5682324" y="1562100"/>
            <a:ext cx="4192081" cy="87496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44" name="Conector recto de flecha 43">
            <a:extLst>
              <a:ext uri="{FF2B5EF4-FFF2-40B4-BE49-F238E27FC236}">
                <a16:creationId xmlns:a16="http://schemas.microsoft.com/office/drawing/2014/main" id="{666DA308-AE6E-4CC9-9F5A-CCE846F59F0B}"/>
              </a:ext>
            </a:extLst>
          </p:cNvPr>
          <p:cNvCxnSpPr>
            <a:cxnSpLocks/>
            <a:stCxn id="21" idx="4"/>
            <a:endCxn id="26" idx="0"/>
          </p:cNvCxnSpPr>
          <p:nvPr/>
        </p:nvCxnSpPr>
        <p:spPr>
          <a:xfrm>
            <a:off x="9874405" y="1562100"/>
            <a:ext cx="318220" cy="87496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49" name="Conector recto de flecha 48">
            <a:extLst>
              <a:ext uri="{FF2B5EF4-FFF2-40B4-BE49-F238E27FC236}">
                <a16:creationId xmlns:a16="http://schemas.microsoft.com/office/drawing/2014/main" id="{D6C81BDE-681B-4AC9-9C49-C2582FECCD08}"/>
              </a:ext>
            </a:extLst>
          </p:cNvPr>
          <p:cNvCxnSpPr>
            <a:cxnSpLocks/>
            <a:stCxn id="21" idx="4"/>
            <a:endCxn id="27" idx="0"/>
          </p:cNvCxnSpPr>
          <p:nvPr/>
        </p:nvCxnSpPr>
        <p:spPr>
          <a:xfrm>
            <a:off x="9874405" y="1562100"/>
            <a:ext cx="1762189" cy="85778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aphicFrame>
        <p:nvGraphicFramePr>
          <p:cNvPr id="52" name="Tabla 51">
            <a:extLst>
              <a:ext uri="{FF2B5EF4-FFF2-40B4-BE49-F238E27FC236}">
                <a16:creationId xmlns:a16="http://schemas.microsoft.com/office/drawing/2014/main" id="{183BB89D-65B5-48EE-ACE3-867D47ADF263}"/>
              </a:ext>
            </a:extLst>
          </p:cNvPr>
          <p:cNvGraphicFramePr>
            <a:graphicFrameLocks noGrp="1"/>
          </p:cNvGraphicFramePr>
          <p:nvPr>
            <p:extLst>
              <p:ext uri="{D42A27DB-BD31-4B8C-83A1-F6EECF244321}">
                <p14:modId xmlns:p14="http://schemas.microsoft.com/office/powerpoint/2010/main" val="3128607831"/>
              </p:ext>
            </p:extLst>
          </p:nvPr>
        </p:nvGraphicFramePr>
        <p:xfrm>
          <a:off x="5562601" y="4222755"/>
          <a:ext cx="3102466" cy="1768470"/>
        </p:xfrm>
        <a:graphic>
          <a:graphicData uri="http://schemas.openxmlformats.org/drawingml/2006/table">
            <a:tbl>
              <a:tblPr firstRow="1" bandRow="1">
                <a:tableStyleId>{D113A9D2-9D6B-4929-AA2D-F23B5EE8CBE7}</a:tableStyleId>
              </a:tblPr>
              <a:tblGrid>
                <a:gridCol w="733840">
                  <a:extLst>
                    <a:ext uri="{9D8B030D-6E8A-4147-A177-3AD203B41FA5}">
                      <a16:colId xmlns:a16="http://schemas.microsoft.com/office/drawing/2014/main" val="3147498989"/>
                    </a:ext>
                  </a:extLst>
                </a:gridCol>
                <a:gridCol w="1126360">
                  <a:extLst>
                    <a:ext uri="{9D8B030D-6E8A-4147-A177-3AD203B41FA5}">
                      <a16:colId xmlns:a16="http://schemas.microsoft.com/office/drawing/2014/main" val="1687322552"/>
                    </a:ext>
                  </a:extLst>
                </a:gridCol>
                <a:gridCol w="1242266">
                  <a:extLst>
                    <a:ext uri="{9D8B030D-6E8A-4147-A177-3AD203B41FA5}">
                      <a16:colId xmlns:a16="http://schemas.microsoft.com/office/drawing/2014/main" val="1765168165"/>
                    </a:ext>
                  </a:extLst>
                </a:gridCol>
              </a:tblGrid>
              <a:tr h="485775">
                <a:tc>
                  <a:txBody>
                    <a:bodyPr/>
                    <a:lstStyle/>
                    <a:p>
                      <a:pPr algn="ctr" fontAlgn="ctr"/>
                      <a:r>
                        <a:rPr lang="es-MX" sz="1400" u="none" strike="noStrike" dirty="0">
                          <a:effectLst/>
                        </a:rPr>
                        <a:t>Peso de </a:t>
                      </a:r>
                      <a:br>
                        <a:rPr lang="es-MX" sz="1400" u="none" strike="noStrike" dirty="0">
                          <a:effectLst/>
                        </a:rPr>
                      </a:br>
                      <a:r>
                        <a:rPr lang="es-MX" sz="1400" u="none" strike="noStrike" dirty="0">
                          <a:effectLst/>
                        </a:rPr>
                        <a:t>conexión</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I2</a:t>
                      </a:r>
                    </a:p>
                  </a:txBody>
                  <a:tcPr marL="9525" marR="9525" marT="9525" marB="0" anchor="ctr"/>
                </a:tc>
                <a:extLst>
                  <a:ext uri="{0D108BD9-81ED-4DB2-BD59-A6C34878D82A}">
                    <a16:rowId xmlns:a16="http://schemas.microsoft.com/office/drawing/2014/main" val="3142942663"/>
                  </a:ext>
                </a:extLst>
              </a:tr>
              <a:tr h="292095">
                <a:tc>
                  <a:txBody>
                    <a:bodyPr/>
                    <a:lstStyle/>
                    <a:p>
                      <a:pPr algn="ctr" fontAlgn="ctr"/>
                      <a:r>
                        <a:rPr lang="es-MX" sz="1400" u="none" strike="noStrike" dirty="0">
                          <a:effectLst/>
                        </a:rPr>
                        <a:t>O1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-0.622153659</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0.568913023</a:t>
                      </a:r>
                      <a:endParaRPr lang="es-MX"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77512020"/>
                  </a:ext>
                </a:extLst>
              </a:tr>
              <a:tr h="247650">
                <a:tc>
                  <a:txBody>
                    <a:bodyPr/>
                    <a:lstStyle/>
                    <a:p>
                      <a:pPr algn="ctr" fontAlgn="ctr"/>
                      <a:r>
                        <a:rPr lang="es-MX" sz="1400" u="none" strike="noStrike" dirty="0">
                          <a:effectLst/>
                        </a:rPr>
                        <a:t>O2</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0.976214617</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-0.208937254</a:t>
                      </a:r>
                      <a:endParaRPr lang="es-MX"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13257858"/>
                  </a:ext>
                </a:extLst>
              </a:tr>
              <a:tr h="247650">
                <a:tc>
                  <a:txBody>
                    <a:bodyPr/>
                    <a:lstStyle/>
                    <a:p>
                      <a:pPr algn="ctr" fontAlgn="ctr"/>
                      <a:r>
                        <a:rPr lang="es-MX" sz="1400" u="none" strike="noStrike" dirty="0">
                          <a:effectLst/>
                        </a:rPr>
                        <a:t>O3</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0.203752892</a:t>
                      </a:r>
                      <a:endParaRPr lang="es-MX"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0.179319823</a:t>
                      </a:r>
                      <a:endParaRPr lang="es-MX"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88610380"/>
                  </a:ext>
                </a:extLst>
              </a:tr>
              <a:tr h="247650">
                <a:tc>
                  <a:txBody>
                    <a:bodyPr/>
                    <a:lstStyle/>
                    <a:p>
                      <a:pPr algn="ctr" fontAlgn="ctr"/>
                      <a:r>
                        <a:rPr lang="es-MX" sz="1400" u="none" strike="noStrike" dirty="0">
                          <a:effectLst/>
                        </a:rPr>
                        <a:t>O4</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-0.516611663</a:t>
                      </a:r>
                      <a:endParaRPr lang="es-MX"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-0.851105322</a:t>
                      </a:r>
                      <a:endParaRPr lang="es-MX"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07673970"/>
                  </a:ext>
                </a:extLst>
              </a:tr>
              <a:tr h="247650">
                <a:tc>
                  <a:txBody>
                    <a:bodyPr/>
                    <a:lstStyle/>
                    <a:p>
                      <a:pPr algn="ctr" fontAlgn="ctr"/>
                      <a:r>
                        <a:rPr lang="es-MX" sz="1400" u="none" strike="noStrike" dirty="0">
                          <a:effectLst/>
                        </a:rPr>
                        <a:t>O5</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a:effectLst/>
                        </a:rPr>
                        <a:t>-0.227678886</a:t>
                      </a:r>
                      <a:endParaRPr lang="es-MX"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-0.956297313</a:t>
                      </a:r>
                      <a:endParaRPr lang="es-MX"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5196866"/>
                  </a:ext>
                </a:extLst>
              </a:tr>
            </a:tbl>
          </a:graphicData>
        </a:graphic>
      </p:graphicFrame>
      <p:graphicFrame>
        <p:nvGraphicFramePr>
          <p:cNvPr id="57" name="Tabla 56">
            <a:extLst>
              <a:ext uri="{FF2B5EF4-FFF2-40B4-BE49-F238E27FC236}">
                <a16:creationId xmlns:a16="http://schemas.microsoft.com/office/drawing/2014/main" id="{B3C53752-1A38-4A89-BCF1-9855D361CDA4}"/>
              </a:ext>
            </a:extLst>
          </p:cNvPr>
          <p:cNvGraphicFramePr>
            <a:graphicFrameLocks noGrp="1"/>
          </p:cNvGraphicFramePr>
          <p:nvPr>
            <p:extLst>
              <p:ext uri="{D42A27DB-BD31-4B8C-83A1-F6EECF244321}">
                <p14:modId xmlns:p14="http://schemas.microsoft.com/office/powerpoint/2010/main" val="2252036979"/>
              </p:ext>
            </p:extLst>
          </p:nvPr>
        </p:nvGraphicFramePr>
        <p:xfrm>
          <a:off x="8857190" y="4240043"/>
          <a:ext cx="3102466" cy="777870"/>
        </p:xfrm>
        <a:graphic>
          <a:graphicData uri="http://schemas.openxmlformats.org/drawingml/2006/table">
            <a:tbl>
              <a:tblPr firstRow="1" bandRow="1">
                <a:tableStyleId>{D113A9D2-9D6B-4929-AA2D-F23B5EE8CBE7}</a:tableStyleId>
              </a:tblPr>
              <a:tblGrid>
                <a:gridCol w="733840">
                  <a:extLst>
                    <a:ext uri="{9D8B030D-6E8A-4147-A177-3AD203B41FA5}">
                      <a16:colId xmlns:a16="http://schemas.microsoft.com/office/drawing/2014/main" val="3147498989"/>
                    </a:ext>
                  </a:extLst>
                </a:gridCol>
                <a:gridCol w="1126360">
                  <a:extLst>
                    <a:ext uri="{9D8B030D-6E8A-4147-A177-3AD203B41FA5}">
                      <a16:colId xmlns:a16="http://schemas.microsoft.com/office/drawing/2014/main" val="1687322552"/>
                    </a:ext>
                  </a:extLst>
                </a:gridCol>
                <a:gridCol w="1242266">
                  <a:extLst>
                    <a:ext uri="{9D8B030D-6E8A-4147-A177-3AD203B41FA5}">
                      <a16:colId xmlns:a16="http://schemas.microsoft.com/office/drawing/2014/main" val="1765168165"/>
                    </a:ext>
                  </a:extLst>
                </a:gridCol>
              </a:tblGrid>
              <a:tr h="485775">
                <a:tc>
                  <a:txBody>
                    <a:bodyPr/>
                    <a:lstStyle/>
                    <a:p>
                      <a:pPr algn="ctr" fontAlgn="ct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I2</a:t>
                      </a:r>
                    </a:p>
                  </a:txBody>
                  <a:tcPr marL="9525" marR="9525" marT="9525" marB="0" anchor="ctr"/>
                </a:tc>
                <a:extLst>
                  <a:ext uri="{0D108BD9-81ED-4DB2-BD59-A6C34878D82A}">
                    <a16:rowId xmlns:a16="http://schemas.microsoft.com/office/drawing/2014/main" val="3142942663"/>
                  </a:ext>
                </a:extLst>
              </a:tr>
              <a:tr h="292095">
                <a:tc>
                  <a:txBody>
                    <a:bodyPr/>
                    <a:lstStyle/>
                    <a:p>
                      <a:pPr algn="ctr" fontAlgn="ctr"/>
                      <a:r>
                        <a:rPr lang="es-MX" sz="1400" u="none" strike="noStrike" dirty="0">
                          <a:effectLst/>
                        </a:rPr>
                        <a:t>Entrada</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b="0" i="0" u="none" strike="noStrike" dirty="0">
                          <a:solidFill>
                            <a:schemeClr val="bg1"/>
                          </a:solidFill>
                          <a:effectLst/>
                          <a:latin typeface="+mj-lt"/>
                        </a:rPr>
                        <a:t>0.99136143</a:t>
                      </a:r>
                    </a:p>
                  </a:txBody>
                  <a:tcPr marL="9525" marR="9525" marT="9525" marB="0" anchor="ctr"/>
                </a:tc>
                <a:tc>
                  <a:txBody>
                    <a:bodyPr/>
                    <a:lstStyle/>
                    <a:p>
                      <a:pPr algn="ctr" fontAlgn="ctr"/>
                      <a:r>
                        <a:rPr lang="es-MX" sz="1400" b="0" i="0" u="none" strike="noStrike" dirty="0">
                          <a:solidFill>
                            <a:schemeClr val="bg1"/>
                          </a:solidFill>
                          <a:effectLst/>
                          <a:latin typeface="+mj-lt"/>
                        </a:rPr>
                        <a:t>0.478409426</a:t>
                      </a:r>
                    </a:p>
                  </a:txBody>
                  <a:tcPr marL="9525" marR="9525" marT="9525" marB="0" anchor="ctr"/>
                </a:tc>
                <a:extLst>
                  <a:ext uri="{0D108BD9-81ED-4DB2-BD59-A6C34878D82A}">
                    <a16:rowId xmlns:a16="http://schemas.microsoft.com/office/drawing/2014/main" val="4277512020"/>
                  </a:ext>
                </a:extLst>
              </a:tr>
            </a:tbl>
          </a:graphicData>
        </a:graphic>
      </p:graphicFrame>
      <p:sp>
        <p:nvSpPr>
          <p:cNvPr id="59" name="Subtítulo 3">
            <a:extLst>
              <a:ext uri="{FF2B5EF4-FFF2-40B4-BE49-F238E27FC236}">
                <a16:creationId xmlns:a16="http://schemas.microsoft.com/office/drawing/2014/main" id="{B73A22D2-41CA-4FA1-B8C3-E0EBC20575DE}"/>
              </a:ext>
            </a:extLst>
          </p:cNvPr>
          <p:cNvSpPr txBox="1">
            <a:spLocks/>
          </p:cNvSpPr>
          <p:nvPr/>
        </p:nvSpPr>
        <p:spPr>
          <a:xfrm>
            <a:off x="5682324" y="3679708"/>
            <a:ext cx="2887612" cy="459666"/>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ES" noProof="1"/>
              <a:t>Pesos de conexión entre la neuronas</a:t>
            </a:r>
          </a:p>
        </p:txBody>
      </p:sp>
      <p:sp>
        <p:nvSpPr>
          <p:cNvPr id="60" name="Subtítulo 3">
            <a:extLst>
              <a:ext uri="{FF2B5EF4-FFF2-40B4-BE49-F238E27FC236}">
                <a16:creationId xmlns:a16="http://schemas.microsoft.com/office/drawing/2014/main" id="{446B07B8-D3AA-47EE-843D-D932987E8487}"/>
              </a:ext>
            </a:extLst>
          </p:cNvPr>
          <p:cNvSpPr txBox="1">
            <a:spLocks/>
          </p:cNvSpPr>
          <p:nvPr/>
        </p:nvSpPr>
        <p:spPr>
          <a:xfrm>
            <a:off x="8964617" y="3679708"/>
            <a:ext cx="2887612" cy="459666"/>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ES" noProof="1"/>
              <a:t>Entrada de prueba</a:t>
            </a:r>
          </a:p>
        </p:txBody>
      </p:sp>
      <p:graphicFrame>
        <p:nvGraphicFramePr>
          <p:cNvPr id="62" name="Diagrama 61">
            <a:extLst>
              <a:ext uri="{FF2B5EF4-FFF2-40B4-BE49-F238E27FC236}">
                <a16:creationId xmlns:a16="http://schemas.microsoft.com/office/drawing/2014/main" id="{466CAF60-AF92-4FAA-9ACA-C9C5EF3E4121}"/>
              </a:ext>
            </a:extLst>
          </p:cNvPr>
          <p:cNvGraphicFramePr/>
          <p:nvPr>
            <p:extLst>
              <p:ext uri="{D42A27DB-BD31-4B8C-83A1-F6EECF244321}">
                <p14:modId xmlns:p14="http://schemas.microsoft.com/office/powerpoint/2010/main" val="925898391"/>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7845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8">
            <a:extLst>
              <a:ext uri="{FF2B5EF4-FFF2-40B4-BE49-F238E27FC236}">
                <a16:creationId xmlns:a16="http://schemas.microsoft.com/office/drawing/2014/main" id="{FE74265D-943C-40FB-9EA3-0231D5FAADFB}"/>
              </a:ext>
            </a:extLst>
          </p:cNvPr>
          <p:cNvPicPr>
            <a:picLocks noGrp="1" noChangeAspect="1"/>
          </p:cNvPicPr>
          <p:nvPr>
            <p:ph type="pic" sz="quarter" idx="45"/>
          </p:nvPr>
        </p:nvPicPr>
        <p:blipFill rotWithShape="1">
          <a:blip r:embed="rId2"/>
          <a:srcRect l="-2" t="-2" r="-2" b="-2"/>
          <a:stretch/>
        </p:blipFill>
        <p:spPr>
          <a:xfrm>
            <a:off x="6553610" y="3082072"/>
            <a:ext cx="1296041" cy="1296041"/>
          </a:xfrm>
        </p:spPr>
      </p:pic>
      <p:sp>
        <p:nvSpPr>
          <p:cNvPr id="3" name="Marcador de texto 2">
            <a:extLst>
              <a:ext uri="{FF2B5EF4-FFF2-40B4-BE49-F238E27FC236}">
                <a16:creationId xmlns:a16="http://schemas.microsoft.com/office/drawing/2014/main" id="{0DCE4723-E610-4282-90F9-4B29DCC787A7}"/>
              </a:ext>
            </a:extLst>
          </p:cNvPr>
          <p:cNvSpPr>
            <a:spLocks noGrp="1"/>
          </p:cNvSpPr>
          <p:nvPr>
            <p:ph type="body" sz="quarter" idx="17"/>
          </p:nvPr>
        </p:nvSpPr>
        <p:spPr>
          <a:xfrm>
            <a:off x="6391631" y="4552004"/>
            <a:ext cx="1620000" cy="360000"/>
          </a:xfrm>
        </p:spPr>
        <p:txBody>
          <a:bodyPr/>
          <a:lstStyle/>
          <a:p>
            <a:r>
              <a:rPr lang="es-MX" dirty="0"/>
              <a:t>Multiplicativa</a:t>
            </a:r>
          </a:p>
        </p:txBody>
      </p:sp>
      <p:sp>
        <p:nvSpPr>
          <p:cNvPr id="4" name="Marcador de texto 3">
            <a:extLst>
              <a:ext uri="{FF2B5EF4-FFF2-40B4-BE49-F238E27FC236}">
                <a16:creationId xmlns:a16="http://schemas.microsoft.com/office/drawing/2014/main" id="{4161D36C-D28C-4BDE-AB6A-DEA77E2F69DC}"/>
              </a:ext>
            </a:extLst>
          </p:cNvPr>
          <p:cNvSpPr>
            <a:spLocks noGrp="1"/>
          </p:cNvSpPr>
          <p:nvPr>
            <p:ph type="body" sz="quarter" idx="18"/>
          </p:nvPr>
        </p:nvSpPr>
        <p:spPr>
          <a:xfrm>
            <a:off x="6391631" y="5052559"/>
            <a:ext cx="1620000" cy="720000"/>
          </a:xfrm>
        </p:spPr>
        <p:txBody>
          <a:bodyPr/>
          <a:lstStyle/>
          <a:p>
            <a:r>
              <a:rPr lang="es-MX" dirty="0"/>
              <a:t>Los valores se multiplican por un factor.</a:t>
            </a:r>
          </a:p>
        </p:txBody>
      </p:sp>
      <p:sp>
        <p:nvSpPr>
          <p:cNvPr id="6" name="Marcador de texto 5">
            <a:extLst>
              <a:ext uri="{FF2B5EF4-FFF2-40B4-BE49-F238E27FC236}">
                <a16:creationId xmlns:a16="http://schemas.microsoft.com/office/drawing/2014/main" id="{354FF042-A177-4BC5-837C-8B1F9BE97FFE}"/>
              </a:ext>
            </a:extLst>
          </p:cNvPr>
          <p:cNvSpPr>
            <a:spLocks noGrp="1"/>
          </p:cNvSpPr>
          <p:nvPr>
            <p:ph type="body" sz="quarter" idx="33"/>
          </p:nvPr>
        </p:nvSpPr>
        <p:spPr>
          <a:xfrm>
            <a:off x="9634650" y="4552004"/>
            <a:ext cx="1620000" cy="360000"/>
          </a:xfrm>
        </p:spPr>
        <p:txBody>
          <a:bodyPr/>
          <a:lstStyle/>
          <a:p>
            <a:r>
              <a:rPr lang="es-MX" dirty="0"/>
              <a:t>Del eje Z</a:t>
            </a:r>
          </a:p>
        </p:txBody>
      </p:sp>
      <p:sp>
        <p:nvSpPr>
          <p:cNvPr id="7" name="Marcador de texto 6">
            <a:extLst>
              <a:ext uri="{FF2B5EF4-FFF2-40B4-BE49-F238E27FC236}">
                <a16:creationId xmlns:a16="http://schemas.microsoft.com/office/drawing/2014/main" id="{3EC4766B-5FFC-4B92-B576-6FBCBA208FA3}"/>
              </a:ext>
            </a:extLst>
          </p:cNvPr>
          <p:cNvSpPr>
            <a:spLocks noGrp="1"/>
          </p:cNvSpPr>
          <p:nvPr>
            <p:ph type="body" sz="quarter" idx="34"/>
          </p:nvPr>
        </p:nvSpPr>
        <p:spPr>
          <a:xfrm>
            <a:off x="9634650" y="5052559"/>
            <a:ext cx="1620000" cy="720000"/>
          </a:xfrm>
        </p:spPr>
        <p:txBody>
          <a:bodyPr/>
          <a:lstStyle/>
          <a:p>
            <a:r>
              <a:rPr lang="es-MX" dirty="0"/>
              <a:t>La entrada se multiplica por un factor. Además se crea una entrada sintética.</a:t>
            </a:r>
          </a:p>
        </p:txBody>
      </p:sp>
      <p:pic>
        <p:nvPicPr>
          <p:cNvPr id="16" name="Marcador de posición de imagen 15">
            <a:extLst>
              <a:ext uri="{FF2B5EF4-FFF2-40B4-BE49-F238E27FC236}">
                <a16:creationId xmlns:a16="http://schemas.microsoft.com/office/drawing/2014/main" id="{DD36B397-7687-4B0A-9684-AE3F7C56DB53}"/>
              </a:ext>
            </a:extLst>
          </p:cNvPr>
          <p:cNvPicPr>
            <a:picLocks noGrp="1" noChangeAspect="1"/>
          </p:cNvPicPr>
          <p:nvPr>
            <p:ph type="pic" sz="quarter" idx="10"/>
          </p:nvPr>
        </p:nvPicPr>
        <p:blipFill>
          <a:blip r:embed="rId3"/>
          <a:srcRect l="16347" r="16347"/>
          <a:stretch>
            <a:fillRect/>
          </a:stretch>
        </p:blipFill>
        <p:spPr>
          <a:xfrm>
            <a:off x="0" y="0"/>
            <a:ext cx="5449888" cy="6858000"/>
          </a:xfrm>
          <a:prstGeom prst="rect">
            <a:avLst/>
          </a:prstGeom>
        </p:spPr>
      </p:pic>
      <p:sp>
        <p:nvSpPr>
          <p:cNvPr id="12" name="Marcador de número de diapositiva 11">
            <a:extLst>
              <a:ext uri="{FF2B5EF4-FFF2-40B4-BE49-F238E27FC236}">
                <a16:creationId xmlns:a16="http://schemas.microsoft.com/office/drawing/2014/main" id="{FCDCA798-B45B-4242-9EC4-D4091DFC82F4}"/>
              </a:ext>
            </a:extLst>
          </p:cNvPr>
          <p:cNvSpPr>
            <a:spLocks noGrp="1"/>
          </p:cNvSpPr>
          <p:nvPr>
            <p:ph type="sldNum" sz="quarter" idx="50"/>
          </p:nvPr>
        </p:nvSpPr>
        <p:spPr/>
        <p:txBody>
          <a:bodyPr/>
          <a:lstStyle/>
          <a:p>
            <a:pPr rtl="0"/>
            <a:r>
              <a:rPr lang="es-ES" noProof="0"/>
              <a:t>página </a:t>
            </a:r>
            <a:fld id="{19B51A1E-902D-48AF-9020-955120F399B6}" type="slidenum">
              <a:rPr lang="es-ES" b="1" i="1" noProof="0" smtClean="0"/>
              <a:pPr rtl="0"/>
              <a:t>7</a:t>
            </a:fld>
            <a:endParaRPr lang="es-ES" b="1" i="1" noProof="0" dirty="0"/>
          </a:p>
        </p:txBody>
      </p:sp>
      <p:sp>
        <p:nvSpPr>
          <p:cNvPr id="13" name="Título 12">
            <a:extLst>
              <a:ext uri="{FF2B5EF4-FFF2-40B4-BE49-F238E27FC236}">
                <a16:creationId xmlns:a16="http://schemas.microsoft.com/office/drawing/2014/main" id="{09383789-DE37-4CAD-9F80-4BC2AAA979B7}"/>
              </a:ext>
            </a:extLst>
          </p:cNvPr>
          <p:cNvSpPr>
            <a:spLocks noGrp="1"/>
          </p:cNvSpPr>
          <p:nvPr>
            <p:ph type="ctrTitle"/>
          </p:nvPr>
        </p:nvSpPr>
        <p:spPr>
          <a:xfrm>
            <a:off x="456075" y="4331432"/>
            <a:ext cx="4993813" cy="2294242"/>
          </a:xfrm>
        </p:spPr>
        <p:txBody>
          <a:bodyPr/>
          <a:lstStyle/>
          <a:p>
            <a:r>
              <a:rPr lang="es-MX" dirty="0"/>
              <a:t>Normalización</a:t>
            </a:r>
          </a:p>
        </p:txBody>
      </p:sp>
      <p:sp>
        <p:nvSpPr>
          <p:cNvPr id="14" name="Subtítulo 13">
            <a:extLst>
              <a:ext uri="{FF2B5EF4-FFF2-40B4-BE49-F238E27FC236}">
                <a16:creationId xmlns:a16="http://schemas.microsoft.com/office/drawing/2014/main" id="{50F0EC9E-0E4A-484D-8342-5F88B863CCDF}"/>
              </a:ext>
            </a:extLst>
          </p:cNvPr>
          <p:cNvSpPr>
            <a:spLocks noGrp="1"/>
          </p:cNvSpPr>
          <p:nvPr>
            <p:ph type="subTitle" idx="1"/>
          </p:nvPr>
        </p:nvSpPr>
        <p:spPr>
          <a:xfrm>
            <a:off x="783771" y="5558599"/>
            <a:ext cx="4390313" cy="762024"/>
          </a:xfrm>
        </p:spPr>
        <p:txBody>
          <a:bodyPr/>
          <a:lstStyle/>
          <a:p>
            <a:r>
              <a:rPr lang="es-MX" dirty="0"/>
              <a:t>Normalización de los valores de entrada</a:t>
            </a:r>
          </a:p>
        </p:txBody>
      </p:sp>
      <p:sp>
        <p:nvSpPr>
          <p:cNvPr id="15" name="Marcador de pie de página 14">
            <a:extLst>
              <a:ext uri="{FF2B5EF4-FFF2-40B4-BE49-F238E27FC236}">
                <a16:creationId xmlns:a16="http://schemas.microsoft.com/office/drawing/2014/main" id="{8238EE84-B77B-479D-A1C1-2D25F84429B0}"/>
              </a:ext>
            </a:extLst>
          </p:cNvPr>
          <p:cNvSpPr>
            <a:spLocks noGrp="1"/>
          </p:cNvSpPr>
          <p:nvPr>
            <p:ph type="ftr" sz="quarter" idx="51"/>
          </p:nvPr>
        </p:nvSpPr>
        <p:spPr/>
        <p:txBody>
          <a:bodyPr/>
          <a:lstStyle/>
          <a:p>
            <a:pPr rtl="0"/>
            <a:r>
              <a:rPr lang="es-ES" noProof="0"/>
              <a:t>Mapas Auto Organizados</a:t>
            </a:r>
            <a:endParaRPr lang="es-ES" noProof="0" dirty="0"/>
          </a:p>
        </p:txBody>
      </p:sp>
      <p:sp>
        <p:nvSpPr>
          <p:cNvPr id="17" name="Subtítulo 13">
            <a:extLst>
              <a:ext uri="{FF2B5EF4-FFF2-40B4-BE49-F238E27FC236}">
                <a16:creationId xmlns:a16="http://schemas.microsoft.com/office/drawing/2014/main" id="{D1F9231B-29B3-4586-A7DD-C2841A5C0D20}"/>
              </a:ext>
            </a:extLst>
          </p:cNvPr>
          <p:cNvSpPr txBox="1">
            <a:spLocks/>
          </p:cNvSpPr>
          <p:nvPr/>
        </p:nvSpPr>
        <p:spPr>
          <a:xfrm>
            <a:off x="5620170" y="875924"/>
            <a:ext cx="6255657" cy="975288"/>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MX" sz="2800" cap="none" dirty="0"/>
              <a:t>SOM trabaja con números bipolares, por lo que las entradas requieren normalización.</a:t>
            </a:r>
          </a:p>
          <a:p>
            <a:pPr algn="ctr"/>
            <a:endParaRPr lang="es-MX" sz="2800" cap="none" dirty="0"/>
          </a:p>
          <a:p>
            <a:pPr algn="ctr"/>
            <a:r>
              <a:rPr lang="es-MX" sz="2800" cap="none" dirty="0"/>
              <a:t>Tipos de normalización:</a:t>
            </a:r>
          </a:p>
        </p:txBody>
      </p:sp>
      <p:pic>
        <p:nvPicPr>
          <p:cNvPr id="22" name="Marcador de posición de imagen 20">
            <a:extLst>
              <a:ext uri="{FF2B5EF4-FFF2-40B4-BE49-F238E27FC236}">
                <a16:creationId xmlns:a16="http://schemas.microsoft.com/office/drawing/2014/main" id="{DD4D31A9-2CFD-44C2-8B61-4C1843F17B36}"/>
              </a:ext>
            </a:extLst>
          </p:cNvPr>
          <p:cNvPicPr>
            <a:picLocks noChangeAspect="1"/>
          </p:cNvPicPr>
          <p:nvPr/>
        </p:nvPicPr>
        <p:blipFill rotWithShape="1">
          <a:blip r:embed="rId4"/>
          <a:srcRect l="2929" r="2929"/>
          <a:stretch/>
        </p:blipFill>
        <p:spPr>
          <a:xfrm>
            <a:off x="9781656" y="3082074"/>
            <a:ext cx="1325987" cy="621792"/>
          </a:xfrm>
          <a:prstGeom prst="rect">
            <a:avLst/>
          </a:prstGeom>
          <a:noFill/>
          <a:ln w="95250" cap="sq" cmpd="sng" algn="ctr">
            <a:noFill/>
            <a:prstDash val="solid"/>
            <a:miter lim="800000"/>
          </a:ln>
          <a:effectLst/>
        </p:spPr>
      </p:pic>
      <p:pic>
        <p:nvPicPr>
          <p:cNvPr id="23" name="Imagen 22">
            <a:extLst>
              <a:ext uri="{FF2B5EF4-FFF2-40B4-BE49-F238E27FC236}">
                <a16:creationId xmlns:a16="http://schemas.microsoft.com/office/drawing/2014/main" id="{EF0C7C19-EFED-4498-A1C0-1A22FD0B4293}"/>
              </a:ext>
            </a:extLst>
          </p:cNvPr>
          <p:cNvPicPr/>
          <p:nvPr/>
        </p:nvPicPr>
        <p:blipFill>
          <a:blip r:embed="rId5">
            <a:extLst>
              <a:ext uri="{28A0092B-C50C-407E-A947-70E740481C1C}">
                <a14:useLocalDpi xmlns:a14="http://schemas.microsoft.com/office/drawing/2010/main" val="0"/>
              </a:ext>
            </a:extLst>
          </a:blip>
          <a:stretch>
            <a:fillRect/>
          </a:stretch>
        </p:blipFill>
        <p:spPr>
          <a:xfrm>
            <a:off x="9781656" y="3703866"/>
            <a:ext cx="1325987" cy="699735"/>
          </a:xfrm>
          <a:prstGeom prst="rect">
            <a:avLst/>
          </a:prstGeom>
        </p:spPr>
      </p:pic>
      <p:graphicFrame>
        <p:nvGraphicFramePr>
          <p:cNvPr id="18" name="Diagrama 17">
            <a:extLst>
              <a:ext uri="{FF2B5EF4-FFF2-40B4-BE49-F238E27FC236}">
                <a16:creationId xmlns:a16="http://schemas.microsoft.com/office/drawing/2014/main" id="{C017861A-D5D8-419A-8C59-BFC0DEB13435}"/>
              </a:ext>
            </a:extLst>
          </p:cNvPr>
          <p:cNvGraphicFramePr/>
          <p:nvPr>
            <p:extLst>
              <p:ext uri="{D42A27DB-BD31-4B8C-83A1-F6EECF244321}">
                <p14:modId xmlns:p14="http://schemas.microsoft.com/office/powerpoint/2010/main" val="1404926988"/>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9312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8">
            <a:extLst>
              <a:ext uri="{FF2B5EF4-FFF2-40B4-BE49-F238E27FC236}">
                <a16:creationId xmlns:a16="http://schemas.microsoft.com/office/drawing/2014/main" id="{FE74265D-943C-40FB-9EA3-0231D5FAADFB}"/>
              </a:ext>
            </a:extLst>
          </p:cNvPr>
          <p:cNvPicPr>
            <a:picLocks noGrp="1" noChangeAspect="1"/>
          </p:cNvPicPr>
          <p:nvPr>
            <p:ph type="pic" sz="quarter" idx="45"/>
          </p:nvPr>
        </p:nvPicPr>
        <p:blipFill rotWithShape="1">
          <a:blip r:embed="rId2"/>
          <a:srcRect l="-2" t="-2" r="-2" b="-2"/>
          <a:stretch/>
        </p:blipFill>
        <p:spPr>
          <a:xfrm>
            <a:off x="6094093" y="1474482"/>
            <a:ext cx="1296041" cy="1296041"/>
          </a:xfrm>
        </p:spPr>
      </p:pic>
      <p:pic>
        <p:nvPicPr>
          <p:cNvPr id="16" name="Marcador de posición de imagen 15">
            <a:extLst>
              <a:ext uri="{FF2B5EF4-FFF2-40B4-BE49-F238E27FC236}">
                <a16:creationId xmlns:a16="http://schemas.microsoft.com/office/drawing/2014/main" id="{DD36B397-7687-4B0A-9684-AE3F7C56DB53}"/>
              </a:ext>
            </a:extLst>
          </p:cNvPr>
          <p:cNvPicPr>
            <a:picLocks noGrp="1" noChangeAspect="1"/>
          </p:cNvPicPr>
          <p:nvPr>
            <p:ph type="pic" sz="quarter" idx="10"/>
          </p:nvPr>
        </p:nvPicPr>
        <p:blipFill>
          <a:blip r:embed="rId3"/>
          <a:srcRect l="16347" r="16347"/>
          <a:stretch>
            <a:fillRect/>
          </a:stretch>
        </p:blipFill>
        <p:spPr>
          <a:xfrm>
            <a:off x="0" y="0"/>
            <a:ext cx="5449888" cy="6858000"/>
          </a:xfrm>
          <a:prstGeom prst="rect">
            <a:avLst/>
          </a:prstGeom>
        </p:spPr>
      </p:pic>
      <p:sp>
        <p:nvSpPr>
          <p:cNvPr id="12" name="Marcador de número de diapositiva 11">
            <a:extLst>
              <a:ext uri="{FF2B5EF4-FFF2-40B4-BE49-F238E27FC236}">
                <a16:creationId xmlns:a16="http://schemas.microsoft.com/office/drawing/2014/main" id="{FCDCA798-B45B-4242-9EC4-D4091DFC82F4}"/>
              </a:ext>
            </a:extLst>
          </p:cNvPr>
          <p:cNvSpPr>
            <a:spLocks noGrp="1"/>
          </p:cNvSpPr>
          <p:nvPr>
            <p:ph type="sldNum" sz="quarter" idx="50"/>
          </p:nvPr>
        </p:nvSpPr>
        <p:spPr/>
        <p:txBody>
          <a:bodyPr/>
          <a:lstStyle/>
          <a:p>
            <a:pPr rtl="0"/>
            <a:r>
              <a:rPr lang="es-ES" noProof="0"/>
              <a:t>página </a:t>
            </a:r>
            <a:fld id="{19B51A1E-902D-48AF-9020-955120F399B6}" type="slidenum">
              <a:rPr lang="es-ES" b="1" i="1" noProof="0" smtClean="0"/>
              <a:pPr rtl="0"/>
              <a:t>8</a:t>
            </a:fld>
            <a:endParaRPr lang="es-ES" b="1" i="1" noProof="0" dirty="0"/>
          </a:p>
        </p:txBody>
      </p:sp>
      <p:sp>
        <p:nvSpPr>
          <p:cNvPr id="13" name="Título 12">
            <a:extLst>
              <a:ext uri="{FF2B5EF4-FFF2-40B4-BE49-F238E27FC236}">
                <a16:creationId xmlns:a16="http://schemas.microsoft.com/office/drawing/2014/main" id="{09383789-DE37-4CAD-9F80-4BC2AAA979B7}"/>
              </a:ext>
            </a:extLst>
          </p:cNvPr>
          <p:cNvSpPr>
            <a:spLocks noGrp="1"/>
          </p:cNvSpPr>
          <p:nvPr>
            <p:ph type="ctrTitle"/>
          </p:nvPr>
        </p:nvSpPr>
        <p:spPr>
          <a:xfrm>
            <a:off x="456075" y="4331432"/>
            <a:ext cx="4993813" cy="2294242"/>
          </a:xfrm>
        </p:spPr>
        <p:txBody>
          <a:bodyPr/>
          <a:lstStyle/>
          <a:p>
            <a:r>
              <a:rPr lang="es-MX" dirty="0"/>
              <a:t>Normalización</a:t>
            </a:r>
          </a:p>
        </p:txBody>
      </p:sp>
      <p:sp>
        <p:nvSpPr>
          <p:cNvPr id="14" name="Subtítulo 13">
            <a:extLst>
              <a:ext uri="{FF2B5EF4-FFF2-40B4-BE49-F238E27FC236}">
                <a16:creationId xmlns:a16="http://schemas.microsoft.com/office/drawing/2014/main" id="{50F0EC9E-0E4A-484D-8342-5F88B863CCDF}"/>
              </a:ext>
            </a:extLst>
          </p:cNvPr>
          <p:cNvSpPr>
            <a:spLocks noGrp="1"/>
          </p:cNvSpPr>
          <p:nvPr>
            <p:ph type="subTitle" idx="1"/>
          </p:nvPr>
        </p:nvSpPr>
        <p:spPr>
          <a:xfrm>
            <a:off x="783771" y="5558599"/>
            <a:ext cx="4390313" cy="762024"/>
          </a:xfrm>
        </p:spPr>
        <p:txBody>
          <a:bodyPr/>
          <a:lstStyle/>
          <a:p>
            <a:r>
              <a:rPr lang="es-MX" dirty="0"/>
              <a:t>Ejemplo de normalización de datos</a:t>
            </a:r>
          </a:p>
        </p:txBody>
      </p:sp>
      <p:sp>
        <p:nvSpPr>
          <p:cNvPr id="15" name="Marcador de pie de página 14">
            <a:extLst>
              <a:ext uri="{FF2B5EF4-FFF2-40B4-BE49-F238E27FC236}">
                <a16:creationId xmlns:a16="http://schemas.microsoft.com/office/drawing/2014/main" id="{8238EE84-B77B-479D-A1C1-2D25F84429B0}"/>
              </a:ext>
            </a:extLst>
          </p:cNvPr>
          <p:cNvSpPr>
            <a:spLocks noGrp="1"/>
          </p:cNvSpPr>
          <p:nvPr>
            <p:ph type="ftr" sz="quarter" idx="51"/>
          </p:nvPr>
        </p:nvSpPr>
        <p:spPr/>
        <p:txBody>
          <a:bodyPr/>
          <a:lstStyle/>
          <a:p>
            <a:pPr rtl="0"/>
            <a:r>
              <a:rPr lang="es-ES" noProof="0"/>
              <a:t>Mapas Auto Organizados</a:t>
            </a:r>
            <a:endParaRPr lang="es-ES" noProof="0" dirty="0"/>
          </a:p>
        </p:txBody>
      </p:sp>
      <p:sp>
        <p:nvSpPr>
          <p:cNvPr id="17" name="Subtítulo 13">
            <a:extLst>
              <a:ext uri="{FF2B5EF4-FFF2-40B4-BE49-F238E27FC236}">
                <a16:creationId xmlns:a16="http://schemas.microsoft.com/office/drawing/2014/main" id="{D1F9231B-29B3-4586-A7DD-C2841A5C0D20}"/>
              </a:ext>
            </a:extLst>
          </p:cNvPr>
          <p:cNvSpPr txBox="1">
            <a:spLocks/>
          </p:cNvSpPr>
          <p:nvPr/>
        </p:nvSpPr>
        <p:spPr>
          <a:xfrm>
            <a:off x="5620170" y="425173"/>
            <a:ext cx="6255657" cy="62179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MX" sz="4000" b="1" cap="none" dirty="0"/>
              <a:t>Normalización multiplicativa</a:t>
            </a:r>
          </a:p>
        </p:txBody>
      </p:sp>
      <p:graphicFrame>
        <p:nvGraphicFramePr>
          <p:cNvPr id="25" name="Tabla 24">
            <a:extLst>
              <a:ext uri="{FF2B5EF4-FFF2-40B4-BE49-F238E27FC236}">
                <a16:creationId xmlns:a16="http://schemas.microsoft.com/office/drawing/2014/main" id="{E48FC8BB-FCC2-4EDB-8366-3811C2B9FB5B}"/>
              </a:ext>
            </a:extLst>
          </p:cNvPr>
          <p:cNvGraphicFramePr>
            <a:graphicFrameLocks noGrp="1"/>
          </p:cNvGraphicFramePr>
          <p:nvPr/>
        </p:nvGraphicFramePr>
        <p:xfrm>
          <a:off x="7476165" y="1740113"/>
          <a:ext cx="3102466" cy="777870"/>
        </p:xfrm>
        <a:graphic>
          <a:graphicData uri="http://schemas.openxmlformats.org/drawingml/2006/table">
            <a:tbl>
              <a:tblPr firstRow="1" bandRow="1">
                <a:tableStyleId>{D113A9D2-9D6B-4929-AA2D-F23B5EE8CBE7}</a:tableStyleId>
              </a:tblPr>
              <a:tblGrid>
                <a:gridCol w="733840">
                  <a:extLst>
                    <a:ext uri="{9D8B030D-6E8A-4147-A177-3AD203B41FA5}">
                      <a16:colId xmlns:a16="http://schemas.microsoft.com/office/drawing/2014/main" val="3147498989"/>
                    </a:ext>
                  </a:extLst>
                </a:gridCol>
                <a:gridCol w="1126360">
                  <a:extLst>
                    <a:ext uri="{9D8B030D-6E8A-4147-A177-3AD203B41FA5}">
                      <a16:colId xmlns:a16="http://schemas.microsoft.com/office/drawing/2014/main" val="1687322552"/>
                    </a:ext>
                  </a:extLst>
                </a:gridCol>
                <a:gridCol w="1242266">
                  <a:extLst>
                    <a:ext uri="{9D8B030D-6E8A-4147-A177-3AD203B41FA5}">
                      <a16:colId xmlns:a16="http://schemas.microsoft.com/office/drawing/2014/main" val="1765168165"/>
                    </a:ext>
                  </a:extLst>
                </a:gridCol>
              </a:tblGrid>
              <a:tr h="485775">
                <a:tc>
                  <a:txBody>
                    <a:bodyPr/>
                    <a:lstStyle/>
                    <a:p>
                      <a:pPr algn="ctr" fontAlgn="ct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I2</a:t>
                      </a:r>
                    </a:p>
                  </a:txBody>
                  <a:tcPr marL="9525" marR="9525" marT="9525" marB="0" anchor="ctr"/>
                </a:tc>
                <a:extLst>
                  <a:ext uri="{0D108BD9-81ED-4DB2-BD59-A6C34878D82A}">
                    <a16:rowId xmlns:a16="http://schemas.microsoft.com/office/drawing/2014/main" val="3142942663"/>
                  </a:ext>
                </a:extLst>
              </a:tr>
              <a:tr h="292095">
                <a:tc>
                  <a:txBody>
                    <a:bodyPr/>
                    <a:lstStyle/>
                    <a:p>
                      <a:pPr algn="ctr" fontAlgn="ctr"/>
                      <a:r>
                        <a:rPr lang="es-MX" sz="1400" u="none" strike="noStrike" dirty="0">
                          <a:effectLst/>
                        </a:rPr>
                        <a:t>Entrada</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b="0" i="0" u="none" strike="noStrike" dirty="0">
                          <a:solidFill>
                            <a:schemeClr val="bg1"/>
                          </a:solidFill>
                          <a:effectLst/>
                          <a:latin typeface="+mj-lt"/>
                        </a:rPr>
                        <a:t>0.99136143</a:t>
                      </a:r>
                    </a:p>
                  </a:txBody>
                  <a:tcPr marL="9525" marR="9525" marT="9525" marB="0" anchor="ctr"/>
                </a:tc>
                <a:tc>
                  <a:txBody>
                    <a:bodyPr/>
                    <a:lstStyle/>
                    <a:p>
                      <a:pPr algn="ctr" fontAlgn="ctr"/>
                      <a:r>
                        <a:rPr lang="es-MX" sz="1400" b="0" i="0" u="none" strike="noStrike" dirty="0">
                          <a:solidFill>
                            <a:schemeClr val="bg1"/>
                          </a:solidFill>
                          <a:effectLst/>
                          <a:latin typeface="+mj-lt"/>
                        </a:rPr>
                        <a:t>0.478409426</a:t>
                      </a:r>
                    </a:p>
                  </a:txBody>
                  <a:tcPr marL="9525" marR="9525" marT="9525" marB="0" anchor="ctr"/>
                </a:tc>
                <a:extLst>
                  <a:ext uri="{0D108BD9-81ED-4DB2-BD59-A6C34878D82A}">
                    <a16:rowId xmlns:a16="http://schemas.microsoft.com/office/drawing/2014/main" val="4277512020"/>
                  </a:ext>
                </a:extLst>
              </a:tr>
            </a:tbl>
          </a:graphicData>
        </a:graphic>
      </p:graphicFrame>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935181DD-F2F5-4A4A-B629-56736B59A93A}"/>
                  </a:ext>
                </a:extLst>
              </p:cNvPr>
              <p:cNvSpPr txBox="1"/>
              <p:nvPr/>
            </p:nvSpPr>
            <p:spPr>
              <a:xfrm>
                <a:off x="5449888" y="3211131"/>
                <a:ext cx="6605654" cy="848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0" i="1" smtClean="0">
                          <a:solidFill>
                            <a:schemeClr val="bg1"/>
                          </a:solidFill>
                          <a:latin typeface="Cambria Math" panose="02040503050406030204" pitchFamily="18" charset="0"/>
                        </a:rPr>
                        <m:t>𝑓</m:t>
                      </m:r>
                      <m:r>
                        <a:rPr lang="es-MX" sz="2400" b="0" i="1" smtClean="0">
                          <a:solidFill>
                            <a:schemeClr val="bg1"/>
                          </a:solidFill>
                          <a:latin typeface="Cambria Math" panose="02040503050406030204" pitchFamily="18" charset="0"/>
                        </a:rPr>
                        <m:t>= </m:t>
                      </m:r>
                      <m:f>
                        <m:fPr>
                          <m:ctrlPr>
                            <a:rPr lang="es-MX" sz="2400" b="0" i="1" smtClean="0">
                              <a:solidFill>
                                <a:schemeClr val="bg1"/>
                              </a:solidFill>
                              <a:latin typeface="Cambria Math" panose="02040503050406030204" pitchFamily="18" charset="0"/>
                            </a:rPr>
                          </m:ctrlPr>
                        </m:fPr>
                        <m:num>
                          <m:r>
                            <a:rPr lang="es-MX" sz="2400" b="0" i="1" smtClean="0">
                              <a:solidFill>
                                <a:schemeClr val="bg1"/>
                              </a:solidFill>
                              <a:latin typeface="Cambria Math" panose="02040503050406030204" pitchFamily="18" charset="0"/>
                            </a:rPr>
                            <m:t>1</m:t>
                          </m:r>
                        </m:num>
                        <m:den>
                          <m:rad>
                            <m:radPr>
                              <m:degHide m:val="on"/>
                              <m:ctrlPr>
                                <a:rPr lang="es-MX" sz="2400" b="0" i="1" smtClean="0">
                                  <a:solidFill>
                                    <a:schemeClr val="bg1"/>
                                  </a:solidFill>
                                  <a:latin typeface="Cambria Math" panose="02040503050406030204" pitchFamily="18" charset="0"/>
                                </a:rPr>
                              </m:ctrlPr>
                            </m:radPr>
                            <m:deg/>
                            <m:e>
                              <m:sSup>
                                <m:sSupPr>
                                  <m:ctrlPr>
                                    <a:rPr lang="es-MX" sz="2400" b="0" i="1" smtClean="0">
                                      <a:solidFill>
                                        <a:schemeClr val="bg1"/>
                                      </a:solidFill>
                                      <a:latin typeface="Cambria Math" panose="02040503050406030204" pitchFamily="18" charset="0"/>
                                    </a:rPr>
                                  </m:ctrlPr>
                                </m:sSupPr>
                                <m:e>
                                  <m:r>
                                    <m:rPr>
                                      <m:nor/>
                                    </m:rPr>
                                    <a:rPr lang="es-MX" sz="2400" dirty="0">
                                      <a:solidFill>
                                        <a:schemeClr val="bg1"/>
                                      </a:solidFill>
                                    </a:rPr>
                                    <m:t>0.99136143 </m:t>
                                  </m:r>
                                </m:e>
                                <m:sup>
                                  <m:r>
                                    <a:rPr lang="es-MX" sz="2400" b="0" i="1" smtClean="0">
                                      <a:solidFill>
                                        <a:schemeClr val="bg1"/>
                                      </a:solidFill>
                                      <a:latin typeface="Cambria Math" panose="02040503050406030204" pitchFamily="18" charset="0"/>
                                    </a:rPr>
                                    <m:t>2</m:t>
                                  </m:r>
                                </m:sup>
                              </m:sSup>
                              <m:r>
                                <a:rPr lang="es-MX" sz="2400" b="0" i="1" smtClean="0">
                                  <a:solidFill>
                                    <a:schemeClr val="bg1"/>
                                  </a:solidFill>
                                  <a:latin typeface="Cambria Math" panose="02040503050406030204" pitchFamily="18" charset="0"/>
                                </a:rPr>
                                <m:t>+</m:t>
                              </m:r>
                              <m:sSup>
                                <m:sSupPr>
                                  <m:ctrlPr>
                                    <a:rPr lang="es-MX" sz="2400" i="1">
                                      <a:solidFill>
                                        <a:schemeClr val="bg1"/>
                                      </a:solidFill>
                                      <a:latin typeface="Cambria Math" panose="02040503050406030204" pitchFamily="18" charset="0"/>
                                    </a:rPr>
                                  </m:ctrlPr>
                                </m:sSupPr>
                                <m:e>
                                  <m:r>
                                    <m:rPr>
                                      <m:nor/>
                                    </m:rPr>
                                    <a:rPr lang="es-MX" sz="2400" dirty="0">
                                      <a:solidFill>
                                        <a:schemeClr val="bg1"/>
                                      </a:solidFill>
                                    </a:rPr>
                                    <m:t>0.478409426 </m:t>
                                  </m:r>
                                </m:e>
                                <m:sup>
                                  <m:r>
                                    <a:rPr lang="es-MX" sz="2400" i="1">
                                      <a:solidFill>
                                        <a:schemeClr val="bg1"/>
                                      </a:solidFill>
                                      <a:latin typeface="Cambria Math" panose="02040503050406030204" pitchFamily="18" charset="0"/>
                                    </a:rPr>
                                    <m:t>2</m:t>
                                  </m:r>
                                </m:sup>
                              </m:sSup>
                            </m:e>
                          </m:rad>
                        </m:den>
                      </m:f>
                      <m:r>
                        <a:rPr lang="es-MX" sz="2400" b="0" i="1" smtClean="0">
                          <a:solidFill>
                            <a:schemeClr val="bg1"/>
                          </a:solidFill>
                          <a:latin typeface="Cambria Math" panose="02040503050406030204" pitchFamily="18" charset="0"/>
                        </a:rPr>
                        <m:t>=</m:t>
                      </m:r>
                      <m:r>
                        <m:rPr>
                          <m:nor/>
                        </m:rPr>
                        <a:rPr lang="es-MX" b="1" smtClean="0">
                          <a:solidFill>
                            <a:schemeClr val="bg1"/>
                          </a:solidFill>
                        </a:rPr>
                        <m:t>0.908463065</m:t>
                      </m:r>
                    </m:oMath>
                  </m:oMathPara>
                </a14:m>
                <a:endParaRPr lang="es-MX" dirty="0"/>
              </a:p>
            </p:txBody>
          </p:sp>
        </mc:Choice>
        <mc:Fallback xmlns="">
          <p:sp>
            <p:nvSpPr>
              <p:cNvPr id="26" name="CuadroTexto 25">
                <a:extLst>
                  <a:ext uri="{FF2B5EF4-FFF2-40B4-BE49-F238E27FC236}">
                    <a16:creationId xmlns:a16="http://schemas.microsoft.com/office/drawing/2014/main" id="{935181DD-F2F5-4A4A-B629-56736B59A93A}"/>
                  </a:ext>
                </a:extLst>
              </p:cNvPr>
              <p:cNvSpPr txBox="1">
                <a:spLocks noRot="1" noChangeAspect="1" noMove="1" noResize="1" noEditPoints="1" noAdjustHandles="1" noChangeArrowheads="1" noChangeShapeType="1" noTextEdit="1"/>
              </p:cNvSpPr>
              <p:nvPr/>
            </p:nvSpPr>
            <p:spPr>
              <a:xfrm>
                <a:off x="5449888" y="3211131"/>
                <a:ext cx="6605654" cy="848887"/>
              </a:xfrm>
              <a:prstGeom prst="rect">
                <a:avLst/>
              </a:prstGeom>
              <a:blipFill>
                <a:blip r:embed="rId4"/>
                <a:stretch>
                  <a:fillRect/>
                </a:stretch>
              </a:blipFill>
            </p:spPr>
            <p:txBody>
              <a:bodyPr/>
              <a:lstStyle/>
              <a:p>
                <a:r>
                  <a:rPr lang="es-MX">
                    <a:noFill/>
                  </a:rPr>
                  <a:t> </a:t>
                </a:r>
              </a:p>
            </p:txBody>
          </p:sp>
        </mc:Fallback>
      </mc:AlternateContent>
      <p:sp>
        <p:nvSpPr>
          <p:cNvPr id="30" name="Subtítulo 13">
            <a:extLst>
              <a:ext uri="{FF2B5EF4-FFF2-40B4-BE49-F238E27FC236}">
                <a16:creationId xmlns:a16="http://schemas.microsoft.com/office/drawing/2014/main" id="{E7578E3F-22B4-4A77-9D43-4ED72BB41788}"/>
              </a:ext>
            </a:extLst>
          </p:cNvPr>
          <p:cNvSpPr txBox="1">
            <a:spLocks/>
          </p:cNvSpPr>
          <p:nvPr/>
        </p:nvSpPr>
        <p:spPr>
          <a:xfrm>
            <a:off x="5620170" y="4941234"/>
            <a:ext cx="6255657" cy="1154765"/>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MX" sz="2400" b="1" cap="none" dirty="0"/>
              <a:t>El factor de normalización tiene un valor de </a:t>
            </a:r>
            <a:r>
              <a:rPr lang="es-MX" sz="1800" b="1" i="0" u="none" strike="noStrike" dirty="0">
                <a:effectLst/>
                <a:latin typeface="Calibri" panose="020F0502020204030204" pitchFamily="34" charset="0"/>
              </a:rPr>
              <a:t>0.908463065</a:t>
            </a:r>
            <a:r>
              <a:rPr lang="es-MX" sz="2400" dirty="0"/>
              <a:t> </a:t>
            </a:r>
            <a:r>
              <a:rPr lang="es-MX" sz="2400" b="1" cap="none" dirty="0"/>
              <a:t>y se utilizara para la normalización de las entradas.</a:t>
            </a:r>
          </a:p>
        </p:txBody>
      </p:sp>
      <p:graphicFrame>
        <p:nvGraphicFramePr>
          <p:cNvPr id="18" name="Diagrama 17">
            <a:extLst>
              <a:ext uri="{FF2B5EF4-FFF2-40B4-BE49-F238E27FC236}">
                <a16:creationId xmlns:a16="http://schemas.microsoft.com/office/drawing/2014/main" id="{741D7D99-E1C2-4B19-8539-00F734CB95DE}"/>
              </a:ext>
            </a:extLst>
          </p:cNvPr>
          <p:cNvGraphicFramePr/>
          <p:nvPr>
            <p:extLst>
              <p:ext uri="{D42A27DB-BD31-4B8C-83A1-F6EECF244321}">
                <p14:modId xmlns:p14="http://schemas.microsoft.com/office/powerpoint/2010/main" val="77383344"/>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197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5">
            <a:extLst>
              <a:ext uri="{FF2B5EF4-FFF2-40B4-BE49-F238E27FC236}">
                <a16:creationId xmlns:a16="http://schemas.microsoft.com/office/drawing/2014/main" id="{DD36B397-7687-4B0A-9684-AE3F7C56DB53}"/>
              </a:ext>
            </a:extLst>
          </p:cNvPr>
          <p:cNvPicPr>
            <a:picLocks noGrp="1" noChangeAspect="1"/>
          </p:cNvPicPr>
          <p:nvPr>
            <p:ph type="pic" sz="quarter" idx="10"/>
          </p:nvPr>
        </p:nvPicPr>
        <p:blipFill>
          <a:blip r:embed="rId2"/>
          <a:srcRect l="16347" r="16347"/>
          <a:stretch>
            <a:fillRect/>
          </a:stretch>
        </p:blipFill>
        <p:spPr>
          <a:xfrm>
            <a:off x="0" y="0"/>
            <a:ext cx="5449888" cy="6858000"/>
          </a:xfrm>
          <a:prstGeom prst="rect">
            <a:avLst/>
          </a:prstGeom>
        </p:spPr>
      </p:pic>
      <p:sp>
        <p:nvSpPr>
          <p:cNvPr id="12" name="Marcador de número de diapositiva 11">
            <a:extLst>
              <a:ext uri="{FF2B5EF4-FFF2-40B4-BE49-F238E27FC236}">
                <a16:creationId xmlns:a16="http://schemas.microsoft.com/office/drawing/2014/main" id="{FCDCA798-B45B-4242-9EC4-D4091DFC82F4}"/>
              </a:ext>
            </a:extLst>
          </p:cNvPr>
          <p:cNvSpPr>
            <a:spLocks noGrp="1"/>
          </p:cNvSpPr>
          <p:nvPr>
            <p:ph type="sldNum" sz="quarter" idx="50"/>
          </p:nvPr>
        </p:nvSpPr>
        <p:spPr/>
        <p:txBody>
          <a:bodyPr/>
          <a:lstStyle/>
          <a:p>
            <a:pPr rtl="0"/>
            <a:r>
              <a:rPr lang="es-ES" noProof="0"/>
              <a:t>página </a:t>
            </a:r>
            <a:fld id="{19B51A1E-902D-48AF-9020-955120F399B6}" type="slidenum">
              <a:rPr lang="es-ES" b="1" i="1" noProof="0" smtClean="0"/>
              <a:pPr rtl="0"/>
              <a:t>9</a:t>
            </a:fld>
            <a:endParaRPr lang="es-ES" b="1" i="1" noProof="0" dirty="0"/>
          </a:p>
        </p:txBody>
      </p:sp>
      <p:sp>
        <p:nvSpPr>
          <p:cNvPr id="13" name="Título 12">
            <a:extLst>
              <a:ext uri="{FF2B5EF4-FFF2-40B4-BE49-F238E27FC236}">
                <a16:creationId xmlns:a16="http://schemas.microsoft.com/office/drawing/2014/main" id="{09383789-DE37-4CAD-9F80-4BC2AAA979B7}"/>
              </a:ext>
            </a:extLst>
          </p:cNvPr>
          <p:cNvSpPr>
            <a:spLocks noGrp="1"/>
          </p:cNvSpPr>
          <p:nvPr>
            <p:ph type="ctrTitle"/>
          </p:nvPr>
        </p:nvSpPr>
        <p:spPr>
          <a:xfrm>
            <a:off x="456075" y="4331432"/>
            <a:ext cx="4993813" cy="2294242"/>
          </a:xfrm>
        </p:spPr>
        <p:txBody>
          <a:bodyPr/>
          <a:lstStyle/>
          <a:p>
            <a:r>
              <a:rPr lang="es-MX" dirty="0"/>
              <a:t>Normalización</a:t>
            </a:r>
          </a:p>
        </p:txBody>
      </p:sp>
      <p:sp>
        <p:nvSpPr>
          <p:cNvPr id="14" name="Subtítulo 13">
            <a:extLst>
              <a:ext uri="{FF2B5EF4-FFF2-40B4-BE49-F238E27FC236}">
                <a16:creationId xmlns:a16="http://schemas.microsoft.com/office/drawing/2014/main" id="{50F0EC9E-0E4A-484D-8342-5F88B863CCDF}"/>
              </a:ext>
            </a:extLst>
          </p:cNvPr>
          <p:cNvSpPr>
            <a:spLocks noGrp="1"/>
          </p:cNvSpPr>
          <p:nvPr>
            <p:ph type="subTitle" idx="1"/>
          </p:nvPr>
        </p:nvSpPr>
        <p:spPr>
          <a:xfrm>
            <a:off x="783771" y="5558599"/>
            <a:ext cx="4390313" cy="762024"/>
          </a:xfrm>
        </p:spPr>
        <p:txBody>
          <a:bodyPr/>
          <a:lstStyle/>
          <a:p>
            <a:r>
              <a:rPr lang="es-MX" dirty="0"/>
              <a:t>Ejemplo de normalización de datos</a:t>
            </a:r>
          </a:p>
        </p:txBody>
      </p:sp>
      <p:sp>
        <p:nvSpPr>
          <p:cNvPr id="15" name="Marcador de pie de página 14">
            <a:extLst>
              <a:ext uri="{FF2B5EF4-FFF2-40B4-BE49-F238E27FC236}">
                <a16:creationId xmlns:a16="http://schemas.microsoft.com/office/drawing/2014/main" id="{8238EE84-B77B-479D-A1C1-2D25F84429B0}"/>
              </a:ext>
            </a:extLst>
          </p:cNvPr>
          <p:cNvSpPr>
            <a:spLocks noGrp="1"/>
          </p:cNvSpPr>
          <p:nvPr>
            <p:ph type="ftr" sz="quarter" idx="51"/>
          </p:nvPr>
        </p:nvSpPr>
        <p:spPr/>
        <p:txBody>
          <a:bodyPr/>
          <a:lstStyle/>
          <a:p>
            <a:pPr rtl="0"/>
            <a:r>
              <a:rPr lang="es-ES" noProof="0"/>
              <a:t>Mapas Auto Organizados</a:t>
            </a:r>
            <a:endParaRPr lang="es-ES" noProof="0" dirty="0"/>
          </a:p>
        </p:txBody>
      </p:sp>
      <p:sp>
        <p:nvSpPr>
          <p:cNvPr id="17" name="Subtítulo 13">
            <a:extLst>
              <a:ext uri="{FF2B5EF4-FFF2-40B4-BE49-F238E27FC236}">
                <a16:creationId xmlns:a16="http://schemas.microsoft.com/office/drawing/2014/main" id="{D1F9231B-29B3-4586-A7DD-C2841A5C0D20}"/>
              </a:ext>
            </a:extLst>
          </p:cNvPr>
          <p:cNvSpPr txBox="1">
            <a:spLocks/>
          </p:cNvSpPr>
          <p:nvPr/>
        </p:nvSpPr>
        <p:spPr>
          <a:xfrm>
            <a:off x="5620170" y="425173"/>
            <a:ext cx="6255657" cy="62179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MX" sz="4000" b="1" cap="none" dirty="0"/>
              <a:t>Normalización del eje Z</a:t>
            </a:r>
          </a:p>
        </p:txBody>
      </p:sp>
      <p:graphicFrame>
        <p:nvGraphicFramePr>
          <p:cNvPr id="25" name="Tabla 24">
            <a:extLst>
              <a:ext uri="{FF2B5EF4-FFF2-40B4-BE49-F238E27FC236}">
                <a16:creationId xmlns:a16="http://schemas.microsoft.com/office/drawing/2014/main" id="{E48FC8BB-FCC2-4EDB-8366-3811C2B9FB5B}"/>
              </a:ext>
            </a:extLst>
          </p:cNvPr>
          <p:cNvGraphicFramePr>
            <a:graphicFrameLocks noGrp="1"/>
          </p:cNvGraphicFramePr>
          <p:nvPr>
            <p:extLst>
              <p:ext uri="{D42A27DB-BD31-4B8C-83A1-F6EECF244321}">
                <p14:modId xmlns:p14="http://schemas.microsoft.com/office/powerpoint/2010/main" val="2054749692"/>
              </p:ext>
            </p:extLst>
          </p:nvPr>
        </p:nvGraphicFramePr>
        <p:xfrm>
          <a:off x="7476165" y="1740113"/>
          <a:ext cx="3585535" cy="777870"/>
        </p:xfrm>
        <a:graphic>
          <a:graphicData uri="http://schemas.openxmlformats.org/drawingml/2006/table">
            <a:tbl>
              <a:tblPr firstRow="1" bandRow="1">
                <a:tableStyleId>{D113A9D2-9D6B-4929-AA2D-F23B5EE8CBE7}</a:tableStyleId>
              </a:tblPr>
              <a:tblGrid>
                <a:gridCol w="605609">
                  <a:extLst>
                    <a:ext uri="{9D8B030D-6E8A-4147-A177-3AD203B41FA5}">
                      <a16:colId xmlns:a16="http://schemas.microsoft.com/office/drawing/2014/main" val="3147498989"/>
                    </a:ext>
                  </a:extLst>
                </a:gridCol>
                <a:gridCol w="929540">
                  <a:extLst>
                    <a:ext uri="{9D8B030D-6E8A-4147-A177-3AD203B41FA5}">
                      <a16:colId xmlns:a16="http://schemas.microsoft.com/office/drawing/2014/main" val="1687322552"/>
                    </a:ext>
                  </a:extLst>
                </a:gridCol>
                <a:gridCol w="1025193">
                  <a:extLst>
                    <a:ext uri="{9D8B030D-6E8A-4147-A177-3AD203B41FA5}">
                      <a16:colId xmlns:a16="http://schemas.microsoft.com/office/drawing/2014/main" val="1765168165"/>
                    </a:ext>
                  </a:extLst>
                </a:gridCol>
                <a:gridCol w="1025193">
                  <a:extLst>
                    <a:ext uri="{9D8B030D-6E8A-4147-A177-3AD203B41FA5}">
                      <a16:colId xmlns:a16="http://schemas.microsoft.com/office/drawing/2014/main" val="1603101088"/>
                    </a:ext>
                  </a:extLst>
                </a:gridCol>
              </a:tblGrid>
              <a:tr h="485775">
                <a:tc>
                  <a:txBody>
                    <a:bodyPr/>
                    <a:lstStyle/>
                    <a:p>
                      <a:pPr algn="ctr" fontAlgn="ct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I1</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u="none" strike="noStrike" dirty="0">
                          <a:effectLst/>
                        </a:rPr>
                        <a:t>I2</a:t>
                      </a:r>
                    </a:p>
                  </a:txBody>
                  <a:tcPr marL="9525" marR="9525" marT="9525" marB="0" anchor="ctr"/>
                </a:tc>
                <a:tc>
                  <a:txBody>
                    <a:bodyPr/>
                    <a:lstStyle/>
                    <a:p>
                      <a:pPr algn="ctr" fontAlgn="ctr"/>
                      <a:r>
                        <a:rPr lang="es-MX" sz="1400" u="none" strike="noStrike" dirty="0">
                          <a:effectLst/>
                        </a:rPr>
                        <a:t>Sintética</a:t>
                      </a:r>
                    </a:p>
                  </a:txBody>
                  <a:tcPr marL="9525" marR="9525" marT="9525" marB="0" anchor="ctr"/>
                </a:tc>
                <a:extLst>
                  <a:ext uri="{0D108BD9-81ED-4DB2-BD59-A6C34878D82A}">
                    <a16:rowId xmlns:a16="http://schemas.microsoft.com/office/drawing/2014/main" val="3142942663"/>
                  </a:ext>
                </a:extLst>
              </a:tr>
              <a:tr h="292095">
                <a:tc>
                  <a:txBody>
                    <a:bodyPr/>
                    <a:lstStyle/>
                    <a:p>
                      <a:pPr algn="ctr" fontAlgn="ctr"/>
                      <a:r>
                        <a:rPr lang="es-MX" sz="1400" u="none" strike="noStrike" dirty="0">
                          <a:effectLst/>
                        </a:rPr>
                        <a:t>Entrada</a:t>
                      </a:r>
                      <a:endParaRPr lang="es-MX"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MX" sz="1400" b="0" i="0" u="none" strike="noStrike" dirty="0">
                          <a:solidFill>
                            <a:schemeClr val="bg1"/>
                          </a:solidFill>
                          <a:effectLst/>
                          <a:latin typeface="+mj-lt"/>
                        </a:rPr>
                        <a:t>0.99136143</a:t>
                      </a:r>
                    </a:p>
                  </a:txBody>
                  <a:tcPr marL="9525" marR="9525" marT="9525" marB="0" anchor="ctr"/>
                </a:tc>
                <a:tc>
                  <a:txBody>
                    <a:bodyPr/>
                    <a:lstStyle/>
                    <a:p>
                      <a:pPr algn="ctr" fontAlgn="ctr"/>
                      <a:r>
                        <a:rPr lang="es-MX" sz="1400" b="0" i="0" u="none" strike="noStrike" dirty="0">
                          <a:solidFill>
                            <a:schemeClr val="bg1"/>
                          </a:solidFill>
                          <a:effectLst/>
                          <a:latin typeface="+mj-lt"/>
                        </a:rPr>
                        <a:t>0.478409426</a:t>
                      </a:r>
                    </a:p>
                  </a:txBody>
                  <a:tcPr marL="9525" marR="9525" marT="9525" marB="0" anchor="ctr"/>
                </a:tc>
                <a:tc>
                  <a:txBody>
                    <a:bodyPr/>
                    <a:lstStyle/>
                    <a:p>
                      <a:pPr algn="ctr" fontAlgn="ctr"/>
                      <a:r>
                        <a:rPr lang="es-MX" sz="1400" b="1" dirty="0">
                          <a:solidFill>
                            <a:schemeClr val="bg1"/>
                          </a:solidFill>
                        </a:rPr>
                        <a:t>0.627824397</a:t>
                      </a:r>
                      <a:endParaRPr lang="es-MX" sz="1400" b="0"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4277512020"/>
                  </a:ext>
                </a:extLst>
              </a:tr>
            </a:tbl>
          </a:graphicData>
        </a:graphic>
      </p:graphicFrame>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935181DD-F2F5-4A4A-B629-56736B59A93A}"/>
                  </a:ext>
                </a:extLst>
              </p:cNvPr>
              <p:cNvSpPr txBox="1"/>
              <p:nvPr/>
            </p:nvSpPr>
            <p:spPr>
              <a:xfrm>
                <a:off x="7394262" y="3047517"/>
                <a:ext cx="2707472"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0" i="1" smtClean="0">
                          <a:solidFill>
                            <a:schemeClr val="bg1"/>
                          </a:solidFill>
                          <a:latin typeface="Cambria Math" panose="02040503050406030204" pitchFamily="18" charset="0"/>
                        </a:rPr>
                        <m:t>𝑓</m:t>
                      </m:r>
                      <m:r>
                        <a:rPr lang="es-MX" sz="2400" b="0" i="1" smtClean="0">
                          <a:solidFill>
                            <a:schemeClr val="bg1"/>
                          </a:solidFill>
                          <a:latin typeface="Cambria Math" panose="02040503050406030204" pitchFamily="18" charset="0"/>
                        </a:rPr>
                        <m:t>= </m:t>
                      </m:r>
                      <m:f>
                        <m:fPr>
                          <m:ctrlPr>
                            <a:rPr lang="es-MX" sz="2400" b="0" i="1" smtClean="0">
                              <a:solidFill>
                                <a:schemeClr val="bg1"/>
                              </a:solidFill>
                              <a:latin typeface="Cambria Math" panose="02040503050406030204" pitchFamily="18" charset="0"/>
                            </a:rPr>
                          </m:ctrlPr>
                        </m:fPr>
                        <m:num>
                          <m:r>
                            <a:rPr lang="es-MX" sz="2400" b="0" i="1" smtClean="0">
                              <a:solidFill>
                                <a:schemeClr val="bg1"/>
                              </a:solidFill>
                              <a:latin typeface="Cambria Math" panose="02040503050406030204" pitchFamily="18" charset="0"/>
                            </a:rPr>
                            <m:t>1</m:t>
                          </m:r>
                        </m:num>
                        <m:den>
                          <m:rad>
                            <m:radPr>
                              <m:degHide m:val="on"/>
                              <m:ctrlPr>
                                <a:rPr lang="es-MX" sz="2400" b="0" i="1" smtClean="0">
                                  <a:solidFill>
                                    <a:schemeClr val="bg1"/>
                                  </a:solidFill>
                                  <a:latin typeface="Cambria Math" panose="02040503050406030204" pitchFamily="18" charset="0"/>
                                </a:rPr>
                              </m:ctrlPr>
                            </m:radPr>
                            <m:deg/>
                            <m:e>
                              <m:r>
                                <a:rPr lang="es-MX" sz="2400" b="0" i="1" smtClean="0">
                                  <a:solidFill>
                                    <a:schemeClr val="bg1"/>
                                  </a:solidFill>
                                  <a:latin typeface="Cambria Math" panose="02040503050406030204" pitchFamily="18" charset="0"/>
                                </a:rPr>
                                <m:t>2</m:t>
                              </m:r>
                            </m:e>
                          </m:rad>
                        </m:den>
                      </m:f>
                      <m:r>
                        <a:rPr lang="es-MX" sz="2400" b="0" i="1" smtClean="0">
                          <a:solidFill>
                            <a:schemeClr val="bg1"/>
                          </a:solidFill>
                          <a:latin typeface="Cambria Math" panose="02040503050406030204" pitchFamily="18" charset="0"/>
                        </a:rPr>
                        <m:t>=</m:t>
                      </m:r>
                      <m:r>
                        <m:rPr>
                          <m:nor/>
                        </m:rPr>
                        <a:rPr lang="es-MX" b="1" smtClean="0">
                          <a:solidFill>
                            <a:schemeClr val="bg1"/>
                          </a:solidFill>
                        </a:rPr>
                        <m:t>0.707106781</m:t>
                      </m:r>
                    </m:oMath>
                  </m:oMathPara>
                </a14:m>
                <a:endParaRPr lang="es-MX" dirty="0"/>
              </a:p>
            </p:txBody>
          </p:sp>
        </mc:Choice>
        <mc:Fallback xmlns="">
          <p:sp>
            <p:nvSpPr>
              <p:cNvPr id="26" name="CuadroTexto 25">
                <a:extLst>
                  <a:ext uri="{FF2B5EF4-FFF2-40B4-BE49-F238E27FC236}">
                    <a16:creationId xmlns:a16="http://schemas.microsoft.com/office/drawing/2014/main" id="{935181DD-F2F5-4A4A-B629-56736B59A93A}"/>
                  </a:ext>
                </a:extLst>
              </p:cNvPr>
              <p:cNvSpPr txBox="1">
                <a:spLocks noRot="1" noChangeAspect="1" noMove="1" noResize="1" noEditPoints="1" noAdjustHandles="1" noChangeArrowheads="1" noChangeShapeType="1" noTextEdit="1"/>
              </p:cNvSpPr>
              <p:nvPr/>
            </p:nvSpPr>
            <p:spPr>
              <a:xfrm>
                <a:off x="7394262" y="3047517"/>
                <a:ext cx="2707472" cy="762966"/>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Subtítulo 13">
                <a:extLst>
                  <a:ext uri="{FF2B5EF4-FFF2-40B4-BE49-F238E27FC236}">
                    <a16:creationId xmlns:a16="http://schemas.microsoft.com/office/drawing/2014/main" id="{E7578E3F-22B4-4A77-9D43-4ED72BB41788}"/>
                  </a:ext>
                </a:extLst>
              </p:cNvPr>
              <p:cNvSpPr txBox="1">
                <a:spLocks/>
              </p:cNvSpPr>
              <p:nvPr/>
            </p:nvSpPr>
            <p:spPr>
              <a:xfrm>
                <a:off x="5620170" y="4941234"/>
                <a:ext cx="6255657" cy="1154765"/>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MX" sz="2400" b="1" cap="none" dirty="0"/>
                  <a:t>El factor de normalización tiene un valor de </a:t>
                </a:r>
                <a14:m>
                  <m:oMath xmlns:m="http://schemas.openxmlformats.org/officeDocument/2006/math">
                    <m:r>
                      <m:rPr>
                        <m:nor/>
                      </m:rPr>
                      <a:rPr lang="es-MX" b="1" smtClean="0">
                        <a:solidFill>
                          <a:schemeClr val="bg1"/>
                        </a:solidFill>
                      </a:rPr>
                      <m:t>0.707106781</m:t>
                    </m:r>
                  </m:oMath>
                </a14:m>
                <a:r>
                  <a:rPr lang="es-MX" sz="2400" dirty="0"/>
                  <a:t> </a:t>
                </a:r>
                <a:r>
                  <a:rPr lang="es-MX" sz="2400" b="1" cap="none" dirty="0"/>
                  <a:t>y se usa en conjunto de la entrada sintética para evitar perder los valores reales de entrada</a:t>
                </a:r>
              </a:p>
            </p:txBody>
          </p:sp>
        </mc:Choice>
        <mc:Fallback xmlns="">
          <p:sp>
            <p:nvSpPr>
              <p:cNvPr id="30" name="Subtítulo 13">
                <a:extLst>
                  <a:ext uri="{FF2B5EF4-FFF2-40B4-BE49-F238E27FC236}">
                    <a16:creationId xmlns:a16="http://schemas.microsoft.com/office/drawing/2014/main" id="{E7578E3F-22B4-4A77-9D43-4ED72BB41788}"/>
                  </a:ext>
                </a:extLst>
              </p:cNvPr>
              <p:cNvSpPr txBox="1">
                <a:spLocks noRot="1" noChangeAspect="1" noMove="1" noResize="1" noEditPoints="1" noAdjustHandles="1" noChangeArrowheads="1" noChangeShapeType="1" noTextEdit="1"/>
              </p:cNvSpPr>
              <p:nvPr/>
            </p:nvSpPr>
            <p:spPr>
              <a:xfrm>
                <a:off x="5620170" y="4941234"/>
                <a:ext cx="6255657" cy="1154765"/>
              </a:xfrm>
              <a:prstGeom prst="rect">
                <a:avLst/>
              </a:prstGeom>
              <a:blipFill>
                <a:blip r:embed="rId4"/>
                <a:stretch>
                  <a:fillRect l="-1267" t="-11640" r="-2339" b="-30159"/>
                </a:stretch>
              </a:blipFill>
            </p:spPr>
            <p:txBody>
              <a:bodyPr/>
              <a:lstStyle/>
              <a:p>
                <a:r>
                  <a:rPr lang="es-MX">
                    <a:noFill/>
                  </a:rPr>
                  <a:t> </a:t>
                </a:r>
              </a:p>
            </p:txBody>
          </p:sp>
        </mc:Fallback>
      </mc:AlternateContent>
      <p:pic>
        <p:nvPicPr>
          <p:cNvPr id="34" name="Marcador de posición de imagen 20">
            <a:extLst>
              <a:ext uri="{FF2B5EF4-FFF2-40B4-BE49-F238E27FC236}">
                <a16:creationId xmlns:a16="http://schemas.microsoft.com/office/drawing/2014/main" id="{65174BFA-58E6-4820-A98C-AA0A9C746DED}"/>
              </a:ext>
            </a:extLst>
          </p:cNvPr>
          <p:cNvPicPr>
            <a:picLocks noChangeAspect="1"/>
          </p:cNvPicPr>
          <p:nvPr/>
        </p:nvPicPr>
        <p:blipFill rotWithShape="1">
          <a:blip r:embed="rId5"/>
          <a:srcRect l="2929" r="2929"/>
          <a:stretch/>
        </p:blipFill>
        <p:spPr>
          <a:xfrm>
            <a:off x="5883177" y="1527088"/>
            <a:ext cx="1325987" cy="621792"/>
          </a:xfrm>
          <a:prstGeom prst="rect">
            <a:avLst/>
          </a:prstGeom>
          <a:noFill/>
          <a:ln w="95250" cap="sq" cmpd="sng" algn="ctr">
            <a:noFill/>
            <a:prstDash val="solid"/>
            <a:miter lim="800000"/>
          </a:ln>
          <a:effectLst/>
        </p:spPr>
      </p:pic>
      <p:pic>
        <p:nvPicPr>
          <p:cNvPr id="35" name="Imagen 34">
            <a:extLst>
              <a:ext uri="{FF2B5EF4-FFF2-40B4-BE49-F238E27FC236}">
                <a16:creationId xmlns:a16="http://schemas.microsoft.com/office/drawing/2014/main" id="{CAA6CBAC-F983-481A-8BDD-D5830620A36B}"/>
              </a:ext>
            </a:extLst>
          </p:cNvPr>
          <p:cNvPicPr/>
          <p:nvPr/>
        </p:nvPicPr>
        <p:blipFill>
          <a:blip r:embed="rId6">
            <a:extLst>
              <a:ext uri="{28A0092B-C50C-407E-A947-70E740481C1C}">
                <a14:useLocalDpi xmlns:a14="http://schemas.microsoft.com/office/drawing/2010/main" val="0"/>
              </a:ext>
            </a:extLst>
          </a:blip>
          <a:stretch>
            <a:fillRect/>
          </a:stretch>
        </p:blipFill>
        <p:spPr>
          <a:xfrm>
            <a:off x="5883177" y="2148880"/>
            <a:ext cx="1325987" cy="699735"/>
          </a:xfrm>
          <a:prstGeom prst="rect">
            <a:avLst/>
          </a:prstGeom>
        </p:spPr>
      </p:pic>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9AA02189-A100-4A4E-AAB6-9C4699E71CE4}"/>
                  </a:ext>
                </a:extLst>
              </p:cNvPr>
              <p:cNvSpPr txBox="1"/>
              <p:nvPr/>
            </p:nvSpPr>
            <p:spPr>
              <a:xfrm>
                <a:off x="5620170" y="3919850"/>
                <a:ext cx="6497100"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0" i="1" smtClean="0">
                          <a:solidFill>
                            <a:schemeClr val="bg1"/>
                          </a:solidFill>
                          <a:latin typeface="Cambria Math" panose="02040503050406030204" pitchFamily="18" charset="0"/>
                        </a:rPr>
                        <m:t>𝑆</m:t>
                      </m:r>
                      <m:r>
                        <a:rPr lang="es-MX" sz="2000" b="0" i="1" smtClean="0">
                          <a:solidFill>
                            <a:schemeClr val="bg1"/>
                          </a:solidFill>
                          <a:latin typeface="Cambria Math" panose="02040503050406030204" pitchFamily="18" charset="0"/>
                        </a:rPr>
                        <m:t>=</m:t>
                      </m:r>
                      <m:d>
                        <m:dPr>
                          <m:ctrlPr>
                            <a:rPr lang="es-MX" sz="2000" b="0" i="1" smtClean="0">
                              <a:solidFill>
                                <a:schemeClr val="bg1"/>
                              </a:solidFill>
                              <a:latin typeface="Cambria Math" panose="02040503050406030204" pitchFamily="18" charset="0"/>
                            </a:rPr>
                          </m:ctrlPr>
                        </m:dPr>
                        <m:e>
                          <m:r>
                            <m:rPr>
                              <m:nor/>
                            </m:rPr>
                            <a:rPr lang="es-MX" sz="2000" b="1">
                              <a:solidFill>
                                <a:schemeClr val="bg1"/>
                              </a:solidFill>
                            </a:rPr>
                            <m:t>0.707106781</m:t>
                          </m:r>
                        </m:e>
                      </m:d>
                      <m:r>
                        <a:rPr lang="es-MX" sz="2000" b="0" i="1" smtClean="0">
                          <a:solidFill>
                            <a:schemeClr val="bg1"/>
                          </a:solidFill>
                          <a:latin typeface="Cambria Math" panose="02040503050406030204" pitchFamily="18" charset="0"/>
                        </a:rPr>
                        <m:t>∗</m:t>
                      </m:r>
                      <m:rad>
                        <m:radPr>
                          <m:degHide m:val="on"/>
                          <m:ctrlPr>
                            <a:rPr lang="es-MX" sz="2000" i="1">
                              <a:solidFill>
                                <a:schemeClr val="bg1"/>
                              </a:solidFill>
                              <a:latin typeface="Cambria Math" panose="02040503050406030204" pitchFamily="18" charset="0"/>
                            </a:rPr>
                          </m:ctrlPr>
                        </m:radPr>
                        <m:deg/>
                        <m:e>
                          <m:r>
                            <a:rPr lang="es-MX" sz="2000" i="1">
                              <a:solidFill>
                                <a:schemeClr val="bg1"/>
                              </a:solidFill>
                              <a:latin typeface="Cambria Math" panose="02040503050406030204" pitchFamily="18" charset="0"/>
                            </a:rPr>
                            <m:t>2</m:t>
                          </m:r>
                          <m:r>
                            <a:rPr lang="es-MX" sz="2000" b="0" i="1" smtClean="0">
                              <a:solidFill>
                                <a:schemeClr val="bg1"/>
                              </a:solidFill>
                              <a:latin typeface="Cambria Math" panose="02040503050406030204" pitchFamily="18" charset="0"/>
                            </a:rPr>
                            <m:t> −</m:t>
                          </m:r>
                          <m:d>
                            <m:dPr>
                              <m:ctrlPr>
                                <a:rPr lang="es-MX" sz="2000" b="0" i="1" smtClean="0">
                                  <a:solidFill>
                                    <a:schemeClr val="bg1"/>
                                  </a:solidFill>
                                  <a:latin typeface="Cambria Math" panose="02040503050406030204" pitchFamily="18" charset="0"/>
                                </a:rPr>
                              </m:ctrlPr>
                            </m:dPr>
                            <m:e>
                              <m:sSup>
                                <m:sSupPr>
                                  <m:ctrlPr>
                                    <a:rPr lang="es-MX" sz="2000" b="0" i="1" smtClean="0">
                                      <a:solidFill>
                                        <a:schemeClr val="bg1"/>
                                      </a:solidFill>
                                      <a:latin typeface="Cambria Math" panose="02040503050406030204" pitchFamily="18" charset="0"/>
                                    </a:rPr>
                                  </m:ctrlPr>
                                </m:sSupPr>
                                <m:e>
                                  <m:r>
                                    <m:rPr>
                                      <m:nor/>
                                    </m:rPr>
                                    <a:rPr lang="es-MX" sz="2000" dirty="0">
                                      <a:solidFill>
                                        <a:schemeClr val="bg1"/>
                                      </a:solidFill>
                                    </a:rPr>
                                    <m:t>0.99136143</m:t>
                                  </m:r>
                                </m:e>
                                <m:sup>
                                  <m:r>
                                    <a:rPr lang="es-MX" sz="2000" b="0" i="1" smtClean="0">
                                      <a:solidFill>
                                        <a:schemeClr val="bg1"/>
                                      </a:solidFill>
                                      <a:latin typeface="Cambria Math" panose="02040503050406030204" pitchFamily="18" charset="0"/>
                                    </a:rPr>
                                    <m:t>2</m:t>
                                  </m:r>
                                </m:sup>
                              </m:sSup>
                              <m:r>
                                <a:rPr lang="es-MX" sz="2000" b="0" i="1" smtClean="0">
                                  <a:solidFill>
                                    <a:schemeClr val="bg1"/>
                                  </a:solidFill>
                                  <a:latin typeface="Cambria Math" panose="02040503050406030204" pitchFamily="18" charset="0"/>
                                </a:rPr>
                                <m:t>+ </m:t>
                              </m:r>
                              <m:sSup>
                                <m:sSupPr>
                                  <m:ctrlPr>
                                    <a:rPr lang="es-MX" sz="2000" b="0" i="1" smtClean="0">
                                      <a:solidFill>
                                        <a:schemeClr val="bg1"/>
                                      </a:solidFill>
                                      <a:latin typeface="Cambria Math" panose="02040503050406030204" pitchFamily="18" charset="0"/>
                                    </a:rPr>
                                  </m:ctrlPr>
                                </m:sSupPr>
                                <m:e>
                                  <m:r>
                                    <m:rPr>
                                      <m:nor/>
                                    </m:rPr>
                                    <a:rPr lang="es-MX" sz="2000" dirty="0">
                                      <a:solidFill>
                                        <a:schemeClr val="bg1"/>
                                      </a:solidFill>
                                    </a:rPr>
                                    <m:t>0.478409426</m:t>
                                  </m:r>
                                </m:e>
                                <m:sup>
                                  <m:r>
                                    <a:rPr lang="es-MX" sz="2000" b="0" i="1" smtClean="0">
                                      <a:solidFill>
                                        <a:schemeClr val="bg1"/>
                                      </a:solidFill>
                                      <a:latin typeface="Cambria Math" panose="02040503050406030204" pitchFamily="18" charset="0"/>
                                    </a:rPr>
                                    <m:t>2</m:t>
                                  </m:r>
                                </m:sup>
                              </m:sSup>
                              <m:r>
                                <a:rPr lang="es-MX" sz="2000" b="0" i="1" smtClean="0">
                                  <a:solidFill>
                                    <a:schemeClr val="bg1"/>
                                  </a:solidFill>
                                  <a:latin typeface="Cambria Math" panose="02040503050406030204" pitchFamily="18" charset="0"/>
                                </a:rPr>
                                <m:t> </m:t>
                              </m:r>
                            </m:e>
                          </m:d>
                        </m:e>
                      </m:rad>
                    </m:oMath>
                  </m:oMathPara>
                </a14:m>
                <a:endParaRPr lang="es-MX" sz="2000" dirty="0">
                  <a:solidFill>
                    <a:schemeClr val="bg1"/>
                  </a:solidFill>
                </a:endParaRPr>
              </a:p>
              <a:p>
                <a14:m>
                  <m:oMath xmlns:m="http://schemas.openxmlformats.org/officeDocument/2006/math">
                    <m:r>
                      <a:rPr lang="es-MX" sz="2000" b="0" i="1" smtClean="0">
                        <a:solidFill>
                          <a:schemeClr val="bg1"/>
                        </a:solidFill>
                        <a:latin typeface="Cambria Math" panose="02040503050406030204" pitchFamily="18" charset="0"/>
                      </a:rPr>
                      <m:t>𝑆</m:t>
                    </m:r>
                    <m:r>
                      <a:rPr lang="es-MX" sz="2000" b="0" i="1" smtClean="0">
                        <a:solidFill>
                          <a:schemeClr val="bg1"/>
                        </a:solidFill>
                        <a:latin typeface="Cambria Math" panose="02040503050406030204" pitchFamily="18" charset="0"/>
                      </a:rPr>
                      <m:t>=</m:t>
                    </m:r>
                  </m:oMath>
                </a14:m>
                <a:r>
                  <a:rPr lang="es-MX" sz="1600" dirty="0"/>
                  <a:t> </a:t>
                </a:r>
                <a:r>
                  <a:rPr lang="es-MX" b="1" dirty="0">
                    <a:solidFill>
                      <a:schemeClr val="bg1"/>
                    </a:solidFill>
                  </a:rPr>
                  <a:t>0.627824397</a:t>
                </a:r>
                <a:r>
                  <a:rPr lang="es-MX" sz="1600" dirty="0">
                    <a:solidFill>
                      <a:schemeClr val="bg1"/>
                    </a:solidFill>
                  </a:rPr>
                  <a:t> </a:t>
                </a:r>
              </a:p>
            </p:txBody>
          </p:sp>
        </mc:Choice>
        <mc:Fallback xmlns="">
          <p:sp>
            <p:nvSpPr>
              <p:cNvPr id="36" name="CuadroTexto 35">
                <a:extLst>
                  <a:ext uri="{FF2B5EF4-FFF2-40B4-BE49-F238E27FC236}">
                    <a16:creationId xmlns:a16="http://schemas.microsoft.com/office/drawing/2014/main" id="{9AA02189-A100-4A4E-AAB6-9C4699E71CE4}"/>
                  </a:ext>
                </a:extLst>
              </p:cNvPr>
              <p:cNvSpPr txBox="1">
                <a:spLocks noRot="1" noChangeAspect="1" noMove="1" noResize="1" noEditPoints="1" noAdjustHandles="1" noChangeArrowheads="1" noChangeShapeType="1" noTextEdit="1"/>
              </p:cNvSpPr>
              <p:nvPr/>
            </p:nvSpPr>
            <p:spPr>
              <a:xfrm>
                <a:off x="5620170" y="3919850"/>
                <a:ext cx="6497100" cy="680507"/>
              </a:xfrm>
              <a:prstGeom prst="rect">
                <a:avLst/>
              </a:prstGeom>
              <a:blipFill>
                <a:blip r:embed="rId7"/>
                <a:stretch>
                  <a:fillRect l="-1407" b="-19643"/>
                </a:stretch>
              </a:blipFill>
            </p:spPr>
            <p:txBody>
              <a:bodyPr/>
              <a:lstStyle/>
              <a:p>
                <a:r>
                  <a:rPr lang="es-MX">
                    <a:noFill/>
                  </a:rPr>
                  <a:t> </a:t>
                </a:r>
              </a:p>
            </p:txBody>
          </p:sp>
        </mc:Fallback>
      </mc:AlternateContent>
      <p:graphicFrame>
        <p:nvGraphicFramePr>
          <p:cNvPr id="37" name="Diagrama 36">
            <a:extLst>
              <a:ext uri="{FF2B5EF4-FFF2-40B4-BE49-F238E27FC236}">
                <a16:creationId xmlns:a16="http://schemas.microsoft.com/office/drawing/2014/main" id="{E6204DAA-9186-4F28-95AE-45C530C84716}"/>
              </a:ext>
            </a:extLst>
          </p:cNvPr>
          <p:cNvGraphicFramePr/>
          <p:nvPr>
            <p:extLst>
              <p:ext uri="{D42A27DB-BD31-4B8C-83A1-F6EECF244321}">
                <p14:modId xmlns:p14="http://schemas.microsoft.com/office/powerpoint/2010/main" val="2949173115"/>
              </p:ext>
            </p:extLst>
          </p:nvPr>
        </p:nvGraphicFramePr>
        <p:xfrm>
          <a:off x="2382116" y="6244698"/>
          <a:ext cx="9593984" cy="3626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49125327"/>
      </p:ext>
    </p:extLst>
  </p:cSld>
  <p:clrMapOvr>
    <a:masterClrMapping/>
  </p:clrMapOvr>
</p:sld>
</file>

<file path=ppt/theme/theme1.xml><?xml version="1.0" encoding="utf-8"?>
<a:theme xmlns:a="http://schemas.openxmlformats.org/drawingml/2006/main" name="Tema de Office">
  <a:themeElements>
    <a:clrScheme name="Contoso Theme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bg1"/>
          </a:solidFill>
        </a:ln>
        <a:effectLst>
          <a:glow rad="165100">
            <a:schemeClr val="bg1">
              <a:alpha val="9000"/>
            </a:schemeClr>
          </a:glo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546_TF12041065.potx" id="{A92A1D54-A9A2-4333-A5A2-F3FCAC685293}" vid="{B9FAE331-3A64-42DF-A1BC-BDD6CE71085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2E6E59-6E17-40F8-B412-65DEC662914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0BD0185-E894-43F5-A381-22FE8094B9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BB2B2B-C092-4034-8027-ED80E70B81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de discurso de ciencia, tecnología, ingeniería y matemáticas</Template>
  <TotalTime>594</TotalTime>
  <Words>1424</Words>
  <Application>Microsoft Office PowerPoint</Application>
  <PresentationFormat>Panorámica</PresentationFormat>
  <Paragraphs>580</Paragraphs>
  <Slides>21</Slides>
  <Notes>17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Cambria Math</vt:lpstr>
      <vt:lpstr>Corbel</vt:lpstr>
      <vt:lpstr>Times New Roman</vt:lpstr>
      <vt:lpstr>Tema de Office</vt:lpstr>
      <vt:lpstr>Self-Organizing Maps (SOM)</vt:lpstr>
      <vt:lpstr>Contenido</vt:lpstr>
      <vt:lpstr>¿Qué es UN SOM?</vt:lpstr>
      <vt:lpstr>Características principales de un SOM</vt:lpstr>
      <vt:lpstr>DIFERENCIAS ENTRE UN MAPA AUTOORGANIZADO Y UNA RED NEURONAL FEEDFORWARD</vt:lpstr>
      <vt:lpstr>Ejemplo</vt:lpstr>
      <vt:lpstr>Normalización</vt:lpstr>
      <vt:lpstr>Normalización</vt:lpstr>
      <vt:lpstr>Normalización</vt:lpstr>
      <vt:lpstr>BMU definición</vt:lpstr>
      <vt:lpstr>CALCULAR BMU</vt:lpstr>
      <vt:lpstr>BMU EJEMPLO</vt:lpstr>
      <vt:lpstr>BMU EJEMPLO (CONTINUACION)</vt:lpstr>
      <vt:lpstr>BMU EJEMPLO (CONTINUACION)</vt:lpstr>
      <vt:lpstr>Entrenamiento de un SOM</vt:lpstr>
      <vt:lpstr>Función de vecindad</vt:lpstr>
      <vt:lpstr>TIPOS DE FUNCIONES VECINDALES</vt:lpstr>
      <vt:lpstr>Calculo de error en SOM</vt:lpstr>
      <vt:lpstr>Calculo de error en SOM (EJEMPLO)</vt:lpstr>
      <vt:lpstr>Resumen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Mapas autoorganizado</dc:title>
  <dc:creator>URIBE SALAZAR BRICEYDA JANETH</dc:creator>
  <cp:lastModifiedBy>URIBE SALAZAR BRICEYDA JANETH</cp:lastModifiedBy>
  <cp:revision>56</cp:revision>
  <dcterms:created xsi:type="dcterms:W3CDTF">2021-04-23T14:36:01Z</dcterms:created>
  <dcterms:modified xsi:type="dcterms:W3CDTF">2021-05-31T22:02:36Z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